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62" r:id="rId4"/>
    <p:sldId id="266" r:id="rId5"/>
    <p:sldId id="269" r:id="rId6"/>
    <p:sldId id="287" r:id="rId7"/>
    <p:sldId id="286" r:id="rId8"/>
    <p:sldId id="270" r:id="rId9"/>
    <p:sldId id="272" r:id="rId10"/>
    <p:sldId id="257" r:id="rId11"/>
    <p:sldId id="258" r:id="rId12"/>
    <p:sldId id="259" r:id="rId13"/>
    <p:sldId id="260" r:id="rId14"/>
    <p:sldId id="261" r:id="rId15"/>
    <p:sldId id="279" r:id="rId16"/>
    <p:sldId id="283" r:id="rId17"/>
    <p:sldId id="274"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kethandrewson@gmail.co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2" d="100"/>
          <a:sy n="82" d="100"/>
        </p:scale>
        <p:origin x="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2B4E4CE-B7BD-403F-ACF9-85899F716C9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52B4E4CE-B7BD-403F-ACF9-85899F716C9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52B4E4CE-B7BD-403F-ACF9-85899F716C9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2B4E4CE-B7BD-403F-ACF9-85899F716C9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52B4E4CE-B7BD-403F-ACF9-85899F716C9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2B4E4CE-B7BD-403F-ACF9-85899F716C9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52B4E4CE-B7BD-403F-ACF9-85899F716C9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52B4E4CE-B7BD-403F-ACF9-85899F716C98}"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2B4E4CE-B7BD-403F-ACF9-85899F716C98}"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B4E4CE-B7BD-403F-ACF9-85899F716C98}"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2B4E4CE-B7BD-403F-ACF9-85899F716C9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52B4E4CE-B7BD-403F-ACF9-85899F716C9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2B4E4CE-B7BD-403F-ACF9-85899F716C9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52B4E4CE-B7BD-403F-ACF9-85899F716C9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52B4E4CE-B7BD-403F-ACF9-85899F716C9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2B4E4CE-B7BD-403F-ACF9-85899F716C9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52B4E4CE-B7BD-403F-ACF9-85899F716C9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52B4E4CE-B7BD-403F-ACF9-85899F716C98}"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2B4E4CE-B7BD-403F-ACF9-85899F716C98}"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B4E4CE-B7BD-403F-ACF9-85899F716C98}"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2B4E4CE-B7BD-403F-ACF9-85899F716C9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2B4E4CE-B7BD-403F-ACF9-85899F716C9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649745-D02E-434D-B8E0-D301AEE894CB}"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97000"/>
            <a:lum/>
          </a:blip>
          <a:srcRect/>
          <a:stretch>
            <a:fillRect t="-14000" b="-1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B4E4CE-B7BD-403F-ACF9-85899F716C98}"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49745-D02E-434D-B8E0-D301AEE894CB}"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97000"/>
            <a:lum/>
          </a:blip>
          <a:srcRect/>
          <a:stretch>
            <a:fillRect t="-14000" b="-1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B4E4CE-B7BD-403F-ACF9-85899F716C98}"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49745-D02E-434D-B8E0-D301AEE894CB}"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8.jpeg"/><Relationship Id="rId4" Type="http://schemas.openxmlformats.org/officeDocument/2006/relationships/image" Target="../media/image27.png"/><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30.png"/><Relationship Id="rId4" Type="http://schemas.openxmlformats.org/officeDocument/2006/relationships/image" Target="../media/image28.jpeg"/><Relationship Id="rId3" Type="http://schemas.openxmlformats.org/officeDocument/2006/relationships/image" Target="../media/image26.jpeg"/><Relationship Id="rId2" Type="http://schemas.openxmlformats.org/officeDocument/2006/relationships/image" Target="../media/image29.png"/><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8.xml"/><Relationship Id="rId6" Type="http://schemas.openxmlformats.org/officeDocument/2006/relationships/image" Target="../media/image9.emf"/><Relationship Id="rId5" Type="http://schemas.openxmlformats.org/officeDocument/2006/relationships/image" Target="../media/image8.wmf"/><Relationship Id="rId4" Type="http://schemas.openxmlformats.org/officeDocument/2006/relationships/oleObject" Target="../embeddings/oleObject1.bin"/><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11.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creativecommons.org/licenses/by-nc/3.0/" TargetMode="External"/><Relationship Id="rId2" Type="http://schemas.openxmlformats.org/officeDocument/2006/relationships/hyperlink" Target="https://freepngimg.com/png/9241-animation-png-hd" TargetMode="Externa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20.jpe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blip>
          <a:srcRect/>
          <a:stretch>
            <a:fillRect t="-14000" b="-14000"/>
          </a:stretch>
        </a:blipFill>
        <a:effectLst/>
      </p:bgPr>
    </p:bg>
    <p:spTree>
      <p:nvGrpSpPr>
        <p:cNvPr id="1" name=""/>
        <p:cNvGrpSpPr/>
        <p:nvPr/>
      </p:nvGrpSpPr>
      <p:grpSpPr/>
      <p:pic>
        <p:nvPicPr>
          <p:cNvPr id="8" name="Picture 7" descr="30b42466-4b3c-4ff7-a39f-3fab3c997caa"/>
          <p:cNvPicPr>
            <a:picLocks noChangeAspect="1"/>
          </p:cNvPicPr>
          <p:nvPr/>
        </p:nvPicPr>
        <p:blipFill>
          <a:blip r:embed="rId2">
            <a:alphaModFix amt="80000"/>
            <a:lum bright="-6000" contrast="-6000"/>
          </a:blip>
          <a:stretch>
            <a:fillRect/>
          </a:stretch>
        </p:blipFill>
        <p:spPr>
          <a:xfrm>
            <a:off x="9025255" y="0"/>
            <a:ext cx="5143500" cy="6858000"/>
          </a:xfrm>
          <a:prstGeom prst="rect">
            <a:avLst/>
          </a:prstGeom>
          <a:effectLst>
            <a:outerShdw blurRad="50800" dist="38100" dir="2700000" algn="tl" rotWithShape="0">
              <a:prstClr val="black">
                <a:alpha val="40000"/>
              </a:prstClr>
            </a:outerShdw>
          </a:effectLst>
        </p:spPr>
      </p:pic>
      <p:sp>
        <p:nvSpPr>
          <p:cNvPr id="2" name="Rectangles 1"/>
          <p:cNvSpPr/>
          <p:nvPr/>
        </p:nvSpPr>
        <p:spPr>
          <a:xfrm>
            <a:off x="3389948" y="1821815"/>
            <a:ext cx="5410835" cy="1568450"/>
          </a:xfrm>
          <a:prstGeom prst="rect">
            <a:avLst/>
          </a:prstGeom>
          <a:noFill/>
          <a:ln>
            <a:noFill/>
          </a:ln>
        </p:spPr>
        <p:txBody>
          <a:bodyPr wrap="none" rtlCol="0" anchor="t">
            <a:spAutoFit/>
          </a:bodyPr>
          <a:p>
            <a:pPr algn="ctr"/>
            <a:r>
              <a:rPr lang="en-US" altLang="zh-CN" sz="9600" b="1">
                <a:ln w="9525" cmpd="sng">
                  <a:solidFill>
                    <a:schemeClr val="accent1"/>
                  </a:solidFill>
                  <a:prstDash val="solid"/>
                </a:ln>
                <a:solidFill>
                  <a:srgbClr val="70AD47">
                    <a:tint val="1000"/>
                  </a:srgbClr>
                </a:solidFill>
                <a:effectLst>
                  <a:glow rad="38100">
                    <a:schemeClr val="accent1">
                      <a:alpha val="40000"/>
                    </a:schemeClr>
                  </a:glow>
                </a:effectLst>
                <a:latin typeface="Bahnschrift" panose="020B0502040204020203" charset="0"/>
                <a:cs typeface="Bahnschrift" panose="020B0502040204020203" charset="0"/>
              </a:rPr>
              <a:t>METROAT</a:t>
            </a:r>
            <a:endParaRPr lang="en-US" altLang="zh-CN" sz="8800" b="1">
              <a:ln w="9525" cmpd="sng">
                <a:solidFill>
                  <a:schemeClr val="accent1"/>
                </a:solidFill>
                <a:prstDash val="solid"/>
              </a:ln>
              <a:solidFill>
                <a:srgbClr val="70AD47">
                  <a:tint val="1000"/>
                </a:srgbClr>
              </a:solidFill>
              <a:effectLst>
                <a:glow rad="38100">
                  <a:schemeClr val="accent1">
                    <a:alpha val="40000"/>
                  </a:schemeClr>
                </a:glow>
              </a:effectLst>
              <a:latin typeface="Bahnschrift" panose="020B0502040204020203" charset="0"/>
              <a:cs typeface="Bahnschrift" panose="020B0502040204020203" charset="0"/>
            </a:endParaRPr>
          </a:p>
        </p:txBody>
      </p:sp>
      <p:sp>
        <p:nvSpPr>
          <p:cNvPr id="3" name="Rectangles 2"/>
          <p:cNvSpPr/>
          <p:nvPr/>
        </p:nvSpPr>
        <p:spPr>
          <a:xfrm>
            <a:off x="2599690" y="3218815"/>
            <a:ext cx="6991985" cy="1322070"/>
          </a:xfrm>
          <a:prstGeom prst="rect">
            <a:avLst/>
          </a:prstGeom>
          <a:noFill/>
          <a:ln>
            <a:noFill/>
          </a:ln>
        </p:spPr>
        <p:txBody>
          <a:bodyPr wrap="square" rtlCol="0" anchor="t">
            <a:spAutoFit/>
            <a:scene3d>
              <a:camera prst="orthographicFront"/>
              <a:lightRig rig="threePt" dir="t"/>
            </a:scene3d>
          </a:bodyPr>
          <a:p>
            <a:pPr algn="ctr"/>
            <a:r>
              <a:rPr lang="en-US" altLang="zh-CN" sz="4000" b="1">
                <a:ln/>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Bahnschrift SemiBold Condensed" panose="020B0502040204020203" charset="0"/>
                <a:cs typeface="Bahnschrift SemiBold Condensed" panose="020B0502040204020203" charset="0"/>
              </a:rPr>
              <a:t>PRESENTED BY </a:t>
            </a:r>
            <a:endParaRPr lang="en-US" altLang="zh-CN" sz="4000" b="1">
              <a:ln/>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Bahnschrift SemiBold Condensed" panose="020B0502040204020203" charset="0"/>
              <a:cs typeface="Bahnschrift SemiBold Condensed" panose="020B0502040204020203" charset="0"/>
            </a:endParaRPr>
          </a:p>
          <a:p>
            <a:pPr algn="ctr"/>
            <a:r>
              <a:rPr lang="en-US" altLang="zh-CN" sz="4000" b="1">
                <a:ln/>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Bahnschrift SemiBold Condensed" panose="020B0502040204020203" charset="0"/>
                <a:cs typeface="Bahnschrift SemiBold Condensed" panose="020B0502040204020203" charset="0"/>
              </a:rPr>
              <a:t>THE TITANS</a:t>
            </a:r>
            <a:endParaRPr lang="en-US" altLang="zh-CN" sz="4000" b="1">
              <a:ln/>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Bahnschrift SemiBold Condensed" panose="020B0502040204020203" charset="0"/>
              <a:cs typeface="Bahnschrift SemiBold Condensed" panose="020B0502040204020203" charset="0"/>
            </a:endParaRPr>
          </a:p>
        </p:txBody>
      </p:sp>
      <p:sp>
        <p:nvSpPr>
          <p:cNvPr id="4" name="Text Box 3"/>
          <p:cNvSpPr txBox="1"/>
          <p:nvPr/>
        </p:nvSpPr>
        <p:spPr>
          <a:xfrm>
            <a:off x="8801735" y="5474335"/>
            <a:ext cx="4371340" cy="1383665"/>
          </a:xfrm>
          <a:prstGeom prst="rect">
            <a:avLst/>
          </a:prstGeom>
          <a:noFill/>
        </p:spPr>
        <p:txBody>
          <a:bodyPr wrap="square" rtlCol="0">
            <a:spAutoFit/>
          </a:bodyPr>
          <a:p>
            <a:pPr algn="ctr"/>
            <a:r>
              <a:rPr lang="en-US" sz="2800">
                <a:solidFill>
                  <a:schemeClr val="bg1"/>
                </a:solidFill>
                <a:latin typeface="Bahnschrift SemiBold" panose="020B0502040204020203" charset="0"/>
                <a:cs typeface="Bahnschrift SemiBold" panose="020B0502040204020203" charset="0"/>
              </a:rPr>
              <a:t>MURUGESAN.A</a:t>
            </a:r>
            <a:endParaRPr lang="en-US" sz="2800">
              <a:solidFill>
                <a:schemeClr val="bg1"/>
              </a:solidFill>
              <a:latin typeface="Bahnschrift SemiBold" panose="020B0502040204020203" charset="0"/>
              <a:cs typeface="Bahnschrift SemiBold" panose="020B0502040204020203" charset="0"/>
            </a:endParaRPr>
          </a:p>
          <a:p>
            <a:pPr algn="ctr"/>
            <a:r>
              <a:rPr lang="en-US" sz="2800">
                <a:solidFill>
                  <a:schemeClr val="bg1"/>
                </a:solidFill>
                <a:latin typeface="Bahnschrift SemiBold" panose="020B0502040204020203" charset="0"/>
                <a:cs typeface="Bahnschrift SemiBold" panose="020B0502040204020203" charset="0"/>
              </a:rPr>
              <a:t>SARAN.S     </a:t>
            </a:r>
            <a:endParaRPr lang="en-US" sz="2800">
              <a:solidFill>
                <a:schemeClr val="bg1"/>
              </a:solidFill>
              <a:latin typeface="Bahnschrift SemiBold" panose="020B0502040204020203" charset="0"/>
              <a:cs typeface="Bahnschrift SemiBold" panose="020B0502040204020203" charset="0"/>
            </a:endParaRPr>
          </a:p>
          <a:p>
            <a:pPr algn="ctr"/>
            <a:r>
              <a:rPr lang="en-US" sz="2800">
                <a:solidFill>
                  <a:schemeClr val="bg1"/>
                </a:solidFill>
                <a:latin typeface="Bahnschrift SemiBold" panose="020B0502040204020203" charset="0"/>
                <a:cs typeface="Bahnschrift SemiBold" panose="020B0502040204020203" charset="0"/>
              </a:rPr>
              <a:t>RAHUL.A          </a:t>
            </a:r>
            <a:endParaRPr lang="en-US" sz="2800">
              <a:solidFill>
                <a:schemeClr val="bg1"/>
              </a:solidFill>
              <a:latin typeface="Bahnschrift SemiBold" panose="020B0502040204020203" charset="0"/>
              <a:cs typeface="Bahnschrift SemiBold" panose="020B0502040204020203" charset="0"/>
            </a:endParaRPr>
          </a:p>
        </p:txBody>
      </p:sp>
      <p:pic>
        <p:nvPicPr>
          <p:cNvPr id="5" name="Picture 4" descr="pec-logo"/>
          <p:cNvPicPr>
            <a:picLocks noChangeAspect="1"/>
          </p:cNvPicPr>
          <p:nvPr/>
        </p:nvPicPr>
        <p:blipFill>
          <a:blip r:embed="rId3"/>
          <a:srcRect r="72095"/>
          <a:stretch>
            <a:fillRect/>
          </a:stretch>
        </p:blipFill>
        <p:spPr>
          <a:xfrm>
            <a:off x="0" y="5268595"/>
            <a:ext cx="1308735" cy="1449070"/>
          </a:xfrm>
          <a:prstGeom prst="rect">
            <a:avLst/>
          </a:prstGeom>
        </p:spPr>
      </p:pic>
      <p:sp>
        <p:nvSpPr>
          <p:cNvPr id="6" name="Rectangles 5"/>
          <p:cNvSpPr/>
          <p:nvPr/>
        </p:nvSpPr>
        <p:spPr>
          <a:xfrm>
            <a:off x="0" y="0"/>
            <a:ext cx="1544320" cy="1445260"/>
          </a:xfrm>
          <a:prstGeom prst="rect">
            <a:avLst/>
          </a:prstGeom>
          <a:noFill/>
          <a:ln>
            <a:noFill/>
          </a:ln>
        </p:spPr>
        <p:txBody>
          <a:bodyPr wrap="square" rtlCol="0" anchor="t">
            <a:spAutoFit/>
          </a:bodyPr>
          <a:p>
            <a:pPr algn="ctr"/>
            <a:r>
              <a:rPr lang="en-US" altLang="zh-CN" sz="4400" b="1">
                <a:solidFill>
                  <a:schemeClr val="accent6">
                    <a:lumMod val="60000"/>
                    <a:lumOff val="40000"/>
                  </a:schemeClr>
                </a:solidFill>
                <a:effectLst>
                  <a:innerShdw blurRad="63500" dist="50800" dir="13500000">
                    <a:srgbClr val="000000">
                      <a:alpha val="50000"/>
                    </a:srgbClr>
                  </a:innerShdw>
                </a:effectLst>
                <a:latin typeface="Bahnschrift SemiBold Condensed" panose="020B0502040204020203" charset="0"/>
                <a:cs typeface="Bahnschrift SemiBold Condensed" panose="020B0502040204020203" charset="0"/>
              </a:rPr>
              <a:t>ECE DEP</a:t>
            </a:r>
            <a:endParaRPr lang="en-US" altLang="zh-CN" sz="4400" b="1">
              <a:solidFill>
                <a:schemeClr val="accent6">
                  <a:lumMod val="60000"/>
                  <a:lumOff val="40000"/>
                </a:schemeClr>
              </a:solidFill>
              <a:effectLst>
                <a:innerShdw blurRad="63500" dist="50800" dir="13500000">
                  <a:srgbClr val="000000">
                    <a:alpha val="50000"/>
                  </a:srgbClr>
                </a:innerShdw>
              </a:effectLst>
              <a:latin typeface="Bahnschrift SemiBold Condensed" panose="020B0502040204020203" charset="0"/>
              <a:cs typeface="Bahnschrift SemiBold Condensed" panose="020B050204020402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 0 L 0.845052 -0.685185 " pathEditMode="relative" ptsTypes="">
                                      <p:cBhvr>
                                        <p:cTn id="18" dur="2000" fill="hold"/>
                                        <p:tgtEl>
                                          <p:spTgt spid="5"/>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ox(in)">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2480" y="5866322"/>
            <a:ext cx="1021896" cy="1092643"/>
          </a:xfrm>
          <a:prstGeom prst="rect">
            <a:avLst/>
          </a:prstGeom>
        </p:spPr>
      </p:pic>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5177"/>
          <a:stretch>
            <a:fillRect/>
          </a:stretch>
        </p:blipFill>
        <p:spPr>
          <a:xfrm>
            <a:off x="8164376" y="1610360"/>
            <a:ext cx="2270241" cy="3637280"/>
          </a:xfrm>
          <a:prstGeom prst="rect">
            <a:avLst/>
          </a:prstGeom>
        </p:spPr>
      </p:pic>
      <p:sp>
        <p:nvSpPr>
          <p:cNvPr id="8" name="Arrow: Right 7"/>
          <p:cNvSpPr/>
          <p:nvPr/>
        </p:nvSpPr>
        <p:spPr>
          <a:xfrm rot="3700723">
            <a:off x="6199190" y="5205324"/>
            <a:ext cx="1117611" cy="22935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Speech Bubble: Rectangle with Corners Rounded 8"/>
          <p:cNvSpPr/>
          <p:nvPr/>
        </p:nvSpPr>
        <p:spPr>
          <a:xfrm>
            <a:off x="5913121" y="985520"/>
            <a:ext cx="2669302" cy="1229360"/>
          </a:xfrm>
          <a:prstGeom prst="wedgeRoundRectCallout">
            <a:avLst>
              <a:gd name="adj1" fmla="val 43492"/>
              <a:gd name="adj2" fmla="val 6568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I need to find a suitable device to detect the problem</a:t>
            </a:r>
            <a:endParaRPr lang="en-IN" b="1" dirty="0"/>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9093" y="1951735"/>
            <a:ext cx="1079093" cy="2546063"/>
          </a:xfrm>
          <a:prstGeom prst="rect">
            <a:avLst/>
          </a:prstGeom>
        </p:spPr>
      </p:pic>
      <p:sp>
        <p:nvSpPr>
          <p:cNvPr id="12" name="Speech Bubble: Oval 11"/>
          <p:cNvSpPr/>
          <p:nvPr/>
        </p:nvSpPr>
        <p:spPr>
          <a:xfrm>
            <a:off x="1013296" y="599440"/>
            <a:ext cx="2475918" cy="1539240"/>
          </a:xfrm>
          <a:prstGeom prst="wedgeEllipseCallout">
            <a:avLst>
              <a:gd name="adj1" fmla="val 5777"/>
              <a:gd name="adj2" fmla="val 48529"/>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We may have an solution to your problem</a:t>
            </a:r>
            <a:endParaRPr lang="en-IN"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2000">
        <p159:morph option="byObject"/>
      </p:transition>
    </mc:Choice>
    <mc:Fallback>
      <p:transition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repeatCount="indefinite" fill="hold" nodeType="clickEffect">
                                  <p:stCondLst>
                                    <p:cond delay="0"/>
                                  </p:stCondLst>
                                  <p:childTnLst>
                                    <p:animEffect transition="out" filter="fade">
                                      <p:cBhvr>
                                        <p:cTn id="6" dur="2000"/>
                                        <p:tgtEl>
                                          <p:spTgt spid="3"/>
                                        </p:tgtEl>
                                      </p:cBhvr>
                                    </p:animEffect>
                                    <p:anim calcmode="lin" valueType="num">
                                      <p:cBhvr>
                                        <p:cTn id="7" dur="2000"/>
                                        <p:tgtEl>
                                          <p:spTgt spid="3"/>
                                        </p:tgtEl>
                                        <p:attrNameLst>
                                          <p:attrName>ppt_x</p:attrName>
                                        </p:attrNameLst>
                                      </p:cBhvr>
                                      <p:tavLst>
                                        <p:tav tm="0">
                                          <p:val>
                                            <p:strVal val="ppt_x"/>
                                          </p:val>
                                        </p:tav>
                                        <p:tav tm="100000">
                                          <p:val>
                                            <p:strVal val="ppt_x"/>
                                          </p:val>
                                        </p:tav>
                                      </p:tavLst>
                                    </p:anim>
                                    <p:anim calcmode="lin" valueType="num">
                                      <p:cBhvr>
                                        <p:cTn id="8" dur="2000"/>
                                        <p:tgtEl>
                                          <p:spTgt spid="3"/>
                                        </p:tgtEl>
                                        <p:attrNameLst>
                                          <p:attrName>ppt_y</p:attrName>
                                        </p:attrNameLst>
                                      </p:cBhvr>
                                      <p:tavLst>
                                        <p:tav tm="0">
                                          <p:val>
                                            <p:strVal val="ppt_y"/>
                                          </p:val>
                                        </p:tav>
                                        <p:tav tm="100000">
                                          <p:val>
                                            <p:strVal val="ppt_y+.1"/>
                                          </p:val>
                                        </p:tav>
                                      </p:tavLst>
                                    </p:anim>
                                    <p:set>
                                      <p:cBhvr>
                                        <p:cTn id="9" dur="1" fill="hold">
                                          <p:stCondLst>
                                            <p:cond delay="1999"/>
                                          </p:stCondLst>
                                        </p:cTn>
                                        <p:tgtEl>
                                          <p:spTgt spid="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900" decel="100000" fill="hold"/>
                                        <p:tgtEl>
                                          <p:spTgt spid="8"/>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1000"/>
                                        <p:tgtEl>
                                          <p:spTgt spid="5"/>
                                        </p:tgtEl>
                                      </p:cBhvr>
                                    </p:animEffect>
                                  </p:childTnLst>
                                </p:cTn>
                              </p:par>
                            </p:childTnLst>
                          </p:cTn>
                        </p:par>
                        <p:par>
                          <p:cTn id="23" fill="hold">
                            <p:stCondLst>
                              <p:cond delay="1000"/>
                            </p:stCondLst>
                            <p:childTnLst>
                              <p:par>
                                <p:cTn id="24" presetID="32" presetClass="emph" presetSubtype="0" fill="hold" nodeType="afterEffect">
                                  <p:stCondLst>
                                    <p:cond delay="0"/>
                                  </p:stCondLst>
                                  <p:childTnLst>
                                    <p:animRot by="120000">
                                      <p:cBhvr>
                                        <p:cTn id="25" dur="500" fill="hold">
                                          <p:stCondLst>
                                            <p:cond delay="0"/>
                                          </p:stCondLst>
                                        </p:cTn>
                                        <p:tgtEl>
                                          <p:spTgt spid="5"/>
                                        </p:tgtEl>
                                        <p:attrNameLst>
                                          <p:attrName>r</p:attrName>
                                        </p:attrNameLst>
                                      </p:cBhvr>
                                    </p:animRot>
                                    <p:animRot by="-240000">
                                      <p:cBhvr>
                                        <p:cTn id="26" dur="1000" fill="hold">
                                          <p:stCondLst>
                                            <p:cond delay="1000"/>
                                          </p:stCondLst>
                                        </p:cTn>
                                        <p:tgtEl>
                                          <p:spTgt spid="5"/>
                                        </p:tgtEl>
                                        <p:attrNameLst>
                                          <p:attrName>r</p:attrName>
                                        </p:attrNameLst>
                                      </p:cBhvr>
                                    </p:animRot>
                                    <p:animRot by="240000">
                                      <p:cBhvr>
                                        <p:cTn id="27" dur="1000" fill="hold">
                                          <p:stCondLst>
                                            <p:cond delay="2000"/>
                                          </p:stCondLst>
                                        </p:cTn>
                                        <p:tgtEl>
                                          <p:spTgt spid="5"/>
                                        </p:tgtEl>
                                        <p:attrNameLst>
                                          <p:attrName>r</p:attrName>
                                        </p:attrNameLst>
                                      </p:cBhvr>
                                    </p:animRot>
                                    <p:animRot by="-240000">
                                      <p:cBhvr>
                                        <p:cTn id="28" dur="1000" fill="hold">
                                          <p:stCondLst>
                                            <p:cond delay="3000"/>
                                          </p:stCondLst>
                                        </p:cTn>
                                        <p:tgtEl>
                                          <p:spTgt spid="5"/>
                                        </p:tgtEl>
                                        <p:attrNameLst>
                                          <p:attrName>r</p:attrName>
                                        </p:attrNameLst>
                                      </p:cBhvr>
                                    </p:animRot>
                                    <p:animRot by="120000">
                                      <p:cBhvr>
                                        <p:cTn id="29" dur="1000" fill="hold">
                                          <p:stCondLst>
                                            <p:cond delay="4000"/>
                                          </p:stCondLst>
                                        </p:cTn>
                                        <p:tgtEl>
                                          <p:spTgt spid="5"/>
                                        </p:tgtEl>
                                        <p:attrNameLst>
                                          <p:attrName>r</p:attrName>
                                        </p:attrNameLst>
                                      </p:cBhvr>
                                    </p:animRo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6000"/>
                            </p:stCondLst>
                            <p:childTnLst>
                              <p:par>
                                <p:cTn id="34" presetID="10" presetClass="exit" presetSubtype="0" fill="hold" grpId="1" nodeType="after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par>
                          <p:cTn id="37" fill="hold">
                            <p:stCondLst>
                              <p:cond delay="6500"/>
                            </p:stCondLst>
                            <p:childTnLst>
                              <p:par>
                                <p:cTn id="38" presetID="63" presetClass="path" presetSubtype="0" accel="50000" decel="50000" fill="hold" nodeType="afterEffect">
                                  <p:stCondLst>
                                    <p:cond delay="500"/>
                                  </p:stCondLst>
                                  <p:childTnLst>
                                    <p:animMotion origin="layout" path="M -0.03503 0.01782 L 0.28008 0.00995 " pathEditMode="relative" rAng="0" ptsTypes="AA">
                                      <p:cBhvr>
                                        <p:cTn id="39" dur="1000" fill="hold"/>
                                        <p:tgtEl>
                                          <p:spTgt spid="11"/>
                                        </p:tgtEl>
                                        <p:attrNameLst>
                                          <p:attrName>ppt_x</p:attrName>
                                          <p:attrName>ppt_y</p:attrName>
                                        </p:attrNameLst>
                                      </p:cBhvr>
                                      <p:rCtr x="15755" y="-394"/>
                                    </p:animMotion>
                                  </p:childTnLst>
                                </p:cTn>
                              </p:par>
                            </p:childTnLst>
                          </p:cTn>
                        </p:par>
                        <p:par>
                          <p:cTn id="40" fill="hold">
                            <p:stCondLst>
                              <p:cond delay="8000"/>
                            </p:stCondLst>
                            <p:childTnLst>
                              <p:par>
                                <p:cTn id="41" presetID="14" presetClass="entr" presetSubtype="1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lum/>
          </a:blip>
          <a:srcRect/>
          <a:stretch>
            <a:fillRect/>
          </a:stretch>
        </a:blipFill>
        <a:effectLst/>
      </p:bgPr>
    </p:bg>
    <p:spTree>
      <p:nvGrpSpPr>
        <p:cNvPr id="1" name=""/>
        <p:cNvGrpSpPr/>
        <p:nvPr/>
      </p:nvGrpSpPr>
      <p:grpSpPr>
        <a:xfrm>
          <a:off x="0" y="0"/>
          <a:ext cx="0" cy="0"/>
          <a:chOff x="0" y="0"/>
          <a:chExt cx="0" cy="0"/>
        </a:xfrm>
      </p:grpSpPr>
      <p:pic>
        <p:nvPicPr>
          <p:cNvPr id="3" name="3D Model 2" descr="Coast Guard Cutter"/>
          <p:cNvPicPr>
            <a:picLocks noGrp="1" noRot="1" noChangeAspect="1" noMove="1" noResize="1" noEditPoints="1" noAdjustHandles="1" noChangeArrowheads="1" noChangeShapeType="1" noCrop="1"/>
          </p:cNvPicPr>
          <p:nvPr/>
        </p:nvPicPr>
        <p:blipFill>
          <a:blip r:embed="rId2"/>
          <a:stretch>
            <a:fillRect/>
          </a:stretch>
        </p:blipFill>
        <p:spPr>
          <a:xfrm rot="327563">
            <a:off x="3144299" y="5211698"/>
            <a:ext cx="1194021" cy="735819"/>
          </a:xfrm>
          <a:prstGeom prst="rect">
            <a:avLst/>
          </a:prstGeom>
        </p:spPr>
      </p:pic>
      <p:pic>
        <p:nvPicPr>
          <p:cNvPr id="5" name="Picture 4"/>
          <p:cNvPicPr>
            <a:picLocks noChangeAspect="1"/>
          </p:cNvPicPr>
          <p:nvPr/>
        </p:nvPicPr>
        <p:blipFill rotWithShape="1">
          <a:blip r:embed="rId3">
            <a:clrChange>
              <a:clrFrom>
                <a:srgbClr val="EBEBEB"/>
              </a:clrFrom>
              <a:clrTo>
                <a:srgbClr val="EBEBEB">
                  <a:alpha val="0"/>
                </a:srgbClr>
              </a:clrTo>
            </a:clrChange>
            <a:extLst>
              <a:ext uri="{28A0092B-C50C-407E-A947-70E740481C1C}">
                <a14:useLocalDpi xmlns:a14="http://schemas.microsoft.com/office/drawing/2010/main" val="0"/>
              </a:ext>
            </a:extLst>
          </a:blip>
          <a:srcRect l="1265" r="51895" b="10074"/>
          <a:stretch>
            <a:fillRect/>
          </a:stretch>
        </p:blipFill>
        <p:spPr>
          <a:xfrm>
            <a:off x="8544561" y="965753"/>
            <a:ext cx="1686560" cy="3453847"/>
          </a:xfrm>
          <a:prstGeom prst="rect">
            <a:avLst/>
          </a:prstGeom>
        </p:spPr>
      </p:pic>
      <p:sp>
        <p:nvSpPr>
          <p:cNvPr id="6" name="Speech Bubble: Rectangle with Corners Rounded 5"/>
          <p:cNvSpPr/>
          <p:nvPr/>
        </p:nvSpPr>
        <p:spPr>
          <a:xfrm>
            <a:off x="7589520" y="965753"/>
            <a:ext cx="1686560" cy="995127"/>
          </a:xfrm>
          <a:prstGeom prst="wedgeRoundRectCallout">
            <a:avLst>
              <a:gd name="adj1" fmla="val 47239"/>
              <a:gd name="adj2" fmla="val 6454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I am here to control the Navi-log craft</a:t>
            </a:r>
            <a:endParaRPr lang="en-IN"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2004" y="2651759"/>
            <a:ext cx="2917687" cy="2917687"/>
          </a:xfrm>
          <a:prstGeom prst="rect">
            <a:avLst/>
          </a:prstGeom>
        </p:spPr>
      </p:pic>
      <p:pic>
        <p:nvPicPr>
          <p:cNvPr id="12" name="Picture 1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6224" y="5227598"/>
            <a:ext cx="1306576" cy="726017"/>
          </a:xfrm>
          <a:prstGeom prst="rect">
            <a:avLst/>
          </a:prstGeom>
        </p:spPr>
      </p:pic>
      <p:pic>
        <p:nvPicPr>
          <p:cNvPr id="13" name="Picture 1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2480" y="5866322"/>
            <a:ext cx="1021896" cy="10926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2000">
        <p159:morph option="byObject"/>
      </p:transition>
    </mc:Choice>
    <mc:Fallback>
      <p:transition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repeatCount="indefinite" fill="hold" nodeType="clickEffect">
                                  <p:stCondLst>
                                    <p:cond delay="0"/>
                                  </p:stCondLst>
                                  <p:childTnLst>
                                    <p:animEffect transition="out" filter="fade">
                                      <p:cBhvr>
                                        <p:cTn id="6" dur="2000"/>
                                        <p:tgtEl>
                                          <p:spTgt spid="13"/>
                                        </p:tgtEl>
                                      </p:cBhvr>
                                    </p:animEffect>
                                    <p:anim calcmode="lin" valueType="num">
                                      <p:cBhvr>
                                        <p:cTn id="7" dur="2000"/>
                                        <p:tgtEl>
                                          <p:spTgt spid="13"/>
                                        </p:tgtEl>
                                        <p:attrNameLst>
                                          <p:attrName>ppt_x</p:attrName>
                                        </p:attrNameLst>
                                      </p:cBhvr>
                                      <p:tavLst>
                                        <p:tav tm="0">
                                          <p:val>
                                            <p:strVal val="ppt_x"/>
                                          </p:val>
                                        </p:tav>
                                        <p:tav tm="100000">
                                          <p:val>
                                            <p:strVal val="ppt_x"/>
                                          </p:val>
                                        </p:tav>
                                      </p:tavLst>
                                    </p:anim>
                                    <p:anim calcmode="lin" valueType="num">
                                      <p:cBhvr>
                                        <p:cTn id="8" dur="2000"/>
                                        <p:tgtEl>
                                          <p:spTgt spid="13"/>
                                        </p:tgtEl>
                                        <p:attrNameLst>
                                          <p:attrName>ppt_y</p:attrName>
                                        </p:attrNameLst>
                                      </p:cBhvr>
                                      <p:tavLst>
                                        <p:tav tm="0">
                                          <p:val>
                                            <p:strVal val="ppt_y"/>
                                          </p:val>
                                        </p:tav>
                                        <p:tav tm="100000">
                                          <p:val>
                                            <p:strVal val="ppt_y+.1"/>
                                          </p:val>
                                        </p:tav>
                                      </p:tavLst>
                                    </p:anim>
                                    <p:set>
                                      <p:cBhvr>
                                        <p:cTn id="9" dur="1" fill="hold">
                                          <p:stCondLst>
                                            <p:cond delay="1999"/>
                                          </p:stCondLst>
                                        </p:cTn>
                                        <p:tgtEl>
                                          <p:spTgt spid="13"/>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0" presetClass="entr" presetSubtype="12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000"/>
                                        <p:tgtEl>
                                          <p:spTgt spid="3"/>
                                        </p:tgtEl>
                                      </p:cBhvr>
                                    </p:animEffect>
                                    <p:anim calcmode="lin" valueType="num">
                                      <p:cBhvr additive="sum">
                                        <p:cTn id="17" dur="2000" fill="hold"/>
                                        <p:tgtEl>
                                          <p:spTgt spid="3"/>
                                        </p:tgtEl>
                                      </p:cBhvr>
                                      <p:tavLst>
                                        <p:tav tm="0">
                                          <p:val>
                                            <p:fltVal val="-20"/>
                                          </p:val>
                                        </p:tav>
                                        <p:tav tm="3300">
                                          <p:val>
                                            <p:fltVal val="-19.9349"/>
                                          </p:val>
                                        </p:tav>
                                        <p:tav tm="6700">
                                          <p:val>
                                            <p:fltVal val="-19.7456"/>
                                          </p:val>
                                        </p:tav>
                                        <p:tav tm="10000">
                                          <p:val>
                                            <p:fltVal val="-19.441"/>
                                          </p:val>
                                        </p:tav>
                                        <p:tav tm="13300">
                                          <p:val>
                                            <p:fltVal val="-19.0299"/>
                                          </p:val>
                                        </p:tav>
                                        <p:tav tm="16700">
                                          <p:val>
                                            <p:fltVal val="-18.5212"/>
                                          </p:val>
                                        </p:tav>
                                        <p:tav tm="20000">
                                          <p:val>
                                            <p:fltVal val="-17.9257"/>
                                          </p:val>
                                        </p:tav>
                                        <p:tav tm="23300">
                                          <p:val>
                                            <p:fltVal val="-17.2507"/>
                                          </p:val>
                                        </p:tav>
                                        <p:tav tm="26600">
                                          <p:val>
                                            <p:fltVal val="-16.5027"/>
                                          </p:val>
                                        </p:tav>
                                        <p:tav tm="29900">
                                          <p:val>
                                            <p:fltVal val="-15.6925"/>
                                          </p:val>
                                        </p:tav>
                                        <p:tav tm="33300">
                                          <p:val>
                                            <p:fltVal val="-14.829"/>
                                          </p:val>
                                        </p:tav>
                                        <p:tav tm="36600">
                                          <p:val>
                                            <p:fltVal val="-13.9209"/>
                                          </p:val>
                                        </p:tav>
                                        <p:tav tm="39900">
                                          <p:val>
                                            <p:fltVal val="-12.9772"/>
                                          </p:val>
                                        </p:tav>
                                        <p:tav tm="43300">
                                          <p:val>
                                            <p:fltVal val="-12.0068"/>
                                          </p:val>
                                        </p:tav>
                                        <p:tav tm="46600">
                                          <p:val>
                                            <p:fltVal val="-11.0184"/>
                                          </p:val>
                                        </p:tav>
                                        <p:tav tm="49900">
                                          <p:val>
                                            <p:fltVal val="-10.0209"/>
                                          </p:val>
                                        </p:tav>
                                        <p:tav tm="53300">
                                          <p:val>
                                            <p:fltVal val="-9.0263"/>
                                          </p:val>
                                        </p:tav>
                                        <p:tav tm="56600">
                                          <p:val>
                                            <p:fltVal val="-8.0373"/>
                                          </p:val>
                                        </p:tav>
                                        <p:tav tm="59900">
                                          <p:val>
                                            <p:fltVal val="-7.0688"/>
                                          </p:val>
                                        </p:tav>
                                        <p:tav tm="63200">
                                          <p:val>
                                            <p:fltVal val="-6.1264"/>
                                          </p:val>
                                        </p:tav>
                                        <p:tav tm="66500">
                                          <p:val>
                                            <p:fltVal val="-5.2189"/>
                                          </p:val>
                                        </p:tav>
                                        <p:tav tm="69900">
                                          <p:val>
                                            <p:fltVal val="-4.3528"/>
                                          </p:val>
                                        </p:tav>
                                        <p:tav tm="73200">
                                          <p:val>
                                            <p:fltVal val="-3.5418"/>
                                          </p:val>
                                        </p:tav>
                                        <p:tav tm="76500">
                                          <p:val>
                                            <p:fltVal val="-2.7922"/>
                                          </p:val>
                                        </p:tav>
                                        <p:tav tm="79800">
                                          <p:val>
                                            <p:fltVal val="-2.1127"/>
                                          </p:val>
                                        </p:tav>
                                        <p:tav tm="83200">
                                          <p:val>
                                            <p:fltVal val="-1.5104"/>
                                          </p:val>
                                        </p:tav>
                                        <p:tav tm="86500">
                                          <p:val>
                                            <p:fltVal val="-0.9978"/>
                                          </p:val>
                                        </p:tav>
                                        <p:tav tm="89800">
                                          <p:val>
                                            <p:fltVal val="-0.5817"/>
                                          </p:val>
                                        </p:tav>
                                        <p:tav tm="93100">
                                          <p:val>
                                            <p:fltVal val="-0.2709"/>
                                          </p:val>
                                        </p:tav>
                                        <p:tav tm="96500">
                                          <p:val>
                                            <p:fltVal val="-0.0738"/>
                                          </p:val>
                                        </p:tav>
                                        <p:tav tm="100000">
                                          <p:val>
                                            <p:fltVal val="0"/>
                                          </p:val>
                                        </p:tav>
                                      </p:tavLst>
                                    </p:anim>
                                    <p:anim calcmode="lin" valueType="num">
                                      <p:cBhvr additive="mult">
                                        <p:cTn id="18" dur="2000" fill="hold"/>
                                        <p:tgtEl>
                                          <p:spTgt spid="3"/>
                                        </p:tgtEl>
                                      </p:cBhvr>
                                      <p:tavLst>
                                        <p:tav tm="0">
                                          <p:val>
                                            <p:fltVal val="0.8"/>
                                          </p:val>
                                        </p:tav>
                                        <p:tav tm="3300">
                                          <p:val>
                                            <p:fltVal val="0.8104"/>
                                          </p:val>
                                        </p:tav>
                                        <p:tav tm="6700">
                                          <p:val>
                                            <p:fltVal val="0.8208"/>
                                          </p:val>
                                        </p:tav>
                                        <p:tav tm="10000">
                                          <p:val>
                                            <p:fltVal val="0.8312"/>
                                          </p:val>
                                        </p:tav>
                                        <p:tav tm="13300">
                                          <p:val>
                                            <p:fltVal val="0.8415"/>
                                          </p:val>
                                        </p:tav>
                                        <p:tav tm="16700">
                                          <p:val>
                                            <p:fltVal val="0.8517"/>
                                          </p:val>
                                        </p:tav>
                                        <p:tav tm="20000">
                                          <p:val>
                                            <p:fltVal val="0.8617"/>
                                          </p:val>
                                        </p:tav>
                                        <p:tav tm="23300">
                                          <p:val>
                                            <p:fltVal val="0.8715"/>
                                          </p:val>
                                        </p:tav>
                                        <p:tav tm="26600">
                                          <p:val>
                                            <p:fltVal val="0.8812"/>
                                          </p:val>
                                        </p:tav>
                                        <p:tav tm="29900">
                                          <p:val>
                                            <p:fltVal val="0.8906"/>
                                          </p:val>
                                        </p:tav>
                                        <p:tav tm="33300">
                                          <p:val>
                                            <p:fltVal val="0.8998"/>
                                          </p:val>
                                        </p:tav>
                                        <p:tav tm="36600">
                                          <p:val>
                                            <p:fltVal val="0.9087"/>
                                          </p:val>
                                        </p:tav>
                                        <p:tav tm="39900">
                                          <p:val>
                                            <p:fltVal val="0.9174"/>
                                          </p:val>
                                        </p:tav>
                                        <p:tav tm="43300">
                                          <p:val>
                                            <p:fltVal val="0.9257"/>
                                          </p:val>
                                        </p:tav>
                                        <p:tav tm="46600">
                                          <p:val>
                                            <p:fltVal val="0.9336"/>
                                          </p:val>
                                        </p:tav>
                                        <p:tav tm="49900">
                                          <p:val>
                                            <p:fltVal val="0.9412"/>
                                          </p:val>
                                        </p:tav>
                                        <p:tav tm="53300">
                                          <p:val>
                                            <p:fltVal val="0.9484"/>
                                          </p:val>
                                        </p:tav>
                                        <p:tav tm="56600">
                                          <p:val>
                                            <p:fltVal val="0.9552"/>
                                          </p:val>
                                        </p:tav>
                                        <p:tav tm="59900">
                                          <p:val>
                                            <p:fltVal val="0.9616"/>
                                          </p:val>
                                        </p:tav>
                                        <p:tav tm="63200">
                                          <p:val>
                                            <p:fltVal val="0.9675"/>
                                          </p:val>
                                        </p:tav>
                                        <p:tav tm="66500">
                                          <p:val>
                                            <p:fltVal val="0.973"/>
                                          </p:val>
                                        </p:tav>
                                        <p:tav tm="69900">
                                          <p:val>
                                            <p:fltVal val="0.978"/>
                                          </p:val>
                                        </p:tav>
                                        <p:tav tm="73200">
                                          <p:val>
                                            <p:fltVal val="0.9825"/>
                                          </p:val>
                                        </p:tav>
                                        <p:tav tm="76500">
                                          <p:val>
                                            <p:fltVal val="0.9865"/>
                                          </p:val>
                                        </p:tav>
                                        <p:tav tm="79800">
                                          <p:val>
                                            <p:fltVal val="0.99"/>
                                          </p:val>
                                        </p:tav>
                                        <p:tav tm="83200">
                                          <p:val>
                                            <p:fltVal val="0.993"/>
                                          </p:val>
                                        </p:tav>
                                        <p:tav tm="86500">
                                          <p:val>
                                            <p:fltVal val="0.9955"/>
                                          </p:val>
                                        </p:tav>
                                        <p:tav tm="89800">
                                          <p:val>
                                            <p:fltVal val="0.9974"/>
                                          </p:val>
                                        </p:tav>
                                        <p:tav tm="93100">
                                          <p:val>
                                            <p:fltVal val="0.9988"/>
                                          </p:val>
                                        </p:tav>
                                        <p:tav tm="96500">
                                          <p:val>
                                            <p:fltVal val="0.9996"/>
                                          </p:val>
                                        </p:tav>
                                        <p:tav tm="100000">
                                          <p:val>
                                            <p:fltVal val="1"/>
                                          </p:val>
                                        </p:tav>
                                      </p:tavLst>
                                    </p:anim>
                                    <p:anim calcmode="lin" valueType="num">
                                      <p:cBhvr additive="mult">
                                        <p:cTn id="19" dur="2000" fill="hold"/>
                                        <p:tgtEl>
                                          <p:spTgt spid="3"/>
                                        </p:tgtEl>
                                      </p:cBhvr>
                                      <p:tavLst>
                                        <p:tav tm="0">
                                          <p:val>
                                            <p:fltVal val="0.8"/>
                                          </p:val>
                                        </p:tav>
                                        <p:tav tm="3300">
                                          <p:val>
                                            <p:fltVal val="0.8104"/>
                                          </p:val>
                                        </p:tav>
                                        <p:tav tm="6700">
                                          <p:val>
                                            <p:fltVal val="0.8208"/>
                                          </p:val>
                                        </p:tav>
                                        <p:tav tm="10000">
                                          <p:val>
                                            <p:fltVal val="0.8312"/>
                                          </p:val>
                                        </p:tav>
                                        <p:tav tm="13300">
                                          <p:val>
                                            <p:fltVal val="0.8415"/>
                                          </p:val>
                                        </p:tav>
                                        <p:tav tm="16700">
                                          <p:val>
                                            <p:fltVal val="0.8517"/>
                                          </p:val>
                                        </p:tav>
                                        <p:tav tm="20000">
                                          <p:val>
                                            <p:fltVal val="0.8617"/>
                                          </p:val>
                                        </p:tav>
                                        <p:tav tm="23300">
                                          <p:val>
                                            <p:fltVal val="0.8715"/>
                                          </p:val>
                                        </p:tav>
                                        <p:tav tm="26600">
                                          <p:val>
                                            <p:fltVal val="0.8812"/>
                                          </p:val>
                                        </p:tav>
                                        <p:tav tm="29900">
                                          <p:val>
                                            <p:fltVal val="0.8906"/>
                                          </p:val>
                                        </p:tav>
                                        <p:tav tm="33300">
                                          <p:val>
                                            <p:fltVal val="0.8998"/>
                                          </p:val>
                                        </p:tav>
                                        <p:tav tm="36600">
                                          <p:val>
                                            <p:fltVal val="0.9087"/>
                                          </p:val>
                                        </p:tav>
                                        <p:tav tm="39900">
                                          <p:val>
                                            <p:fltVal val="0.9174"/>
                                          </p:val>
                                        </p:tav>
                                        <p:tav tm="43300">
                                          <p:val>
                                            <p:fltVal val="0.9257"/>
                                          </p:val>
                                        </p:tav>
                                        <p:tav tm="46600">
                                          <p:val>
                                            <p:fltVal val="0.9336"/>
                                          </p:val>
                                        </p:tav>
                                        <p:tav tm="49900">
                                          <p:val>
                                            <p:fltVal val="0.9412"/>
                                          </p:val>
                                        </p:tav>
                                        <p:tav tm="53300">
                                          <p:val>
                                            <p:fltVal val="0.9484"/>
                                          </p:val>
                                        </p:tav>
                                        <p:tav tm="56600">
                                          <p:val>
                                            <p:fltVal val="0.9552"/>
                                          </p:val>
                                        </p:tav>
                                        <p:tav tm="59900">
                                          <p:val>
                                            <p:fltVal val="0.9616"/>
                                          </p:val>
                                        </p:tav>
                                        <p:tav tm="63200">
                                          <p:val>
                                            <p:fltVal val="0.9675"/>
                                          </p:val>
                                        </p:tav>
                                        <p:tav tm="66500">
                                          <p:val>
                                            <p:fltVal val="0.973"/>
                                          </p:val>
                                        </p:tav>
                                        <p:tav tm="69900">
                                          <p:val>
                                            <p:fltVal val="0.978"/>
                                          </p:val>
                                        </p:tav>
                                        <p:tav tm="73200">
                                          <p:val>
                                            <p:fltVal val="0.9825"/>
                                          </p:val>
                                        </p:tav>
                                        <p:tav tm="76500">
                                          <p:val>
                                            <p:fltVal val="0.9865"/>
                                          </p:val>
                                        </p:tav>
                                        <p:tav tm="79800">
                                          <p:val>
                                            <p:fltVal val="0.99"/>
                                          </p:val>
                                        </p:tav>
                                        <p:tav tm="83200">
                                          <p:val>
                                            <p:fltVal val="0.993"/>
                                          </p:val>
                                        </p:tav>
                                        <p:tav tm="86500">
                                          <p:val>
                                            <p:fltVal val="0.9955"/>
                                          </p:val>
                                        </p:tav>
                                        <p:tav tm="89800">
                                          <p:val>
                                            <p:fltVal val="0.9974"/>
                                          </p:val>
                                        </p:tav>
                                        <p:tav tm="93100">
                                          <p:val>
                                            <p:fltVal val="0.9988"/>
                                          </p:val>
                                        </p:tav>
                                        <p:tav tm="96500">
                                          <p:val>
                                            <p:fltVal val="0.9996"/>
                                          </p:val>
                                        </p:tav>
                                        <p:tav tm="100000">
                                          <p:val>
                                            <p:fltVal val="1"/>
                                          </p:val>
                                        </p:tav>
                                      </p:tavLst>
                                    </p:anim>
                                    <p:anim calcmode="lin" valueType="num">
                                      <p:cBhvr additive="mult">
                                        <p:cTn id="20" dur="2000" fill="hold"/>
                                        <p:tgtEl>
                                          <p:spTgt spid="3"/>
                                        </p:tgtEl>
                                      </p:cBhvr>
                                      <p:tavLst>
                                        <p:tav tm="0">
                                          <p:val>
                                            <p:fltVal val="0.8"/>
                                          </p:val>
                                        </p:tav>
                                        <p:tav tm="3300">
                                          <p:val>
                                            <p:fltVal val="0.8104"/>
                                          </p:val>
                                        </p:tav>
                                        <p:tav tm="6700">
                                          <p:val>
                                            <p:fltVal val="0.8208"/>
                                          </p:val>
                                        </p:tav>
                                        <p:tav tm="10000">
                                          <p:val>
                                            <p:fltVal val="0.8312"/>
                                          </p:val>
                                        </p:tav>
                                        <p:tav tm="13300">
                                          <p:val>
                                            <p:fltVal val="0.8415"/>
                                          </p:val>
                                        </p:tav>
                                        <p:tav tm="16700">
                                          <p:val>
                                            <p:fltVal val="0.8517"/>
                                          </p:val>
                                        </p:tav>
                                        <p:tav tm="20000">
                                          <p:val>
                                            <p:fltVal val="0.8617"/>
                                          </p:val>
                                        </p:tav>
                                        <p:tav tm="23300">
                                          <p:val>
                                            <p:fltVal val="0.8715"/>
                                          </p:val>
                                        </p:tav>
                                        <p:tav tm="26600">
                                          <p:val>
                                            <p:fltVal val="0.8812"/>
                                          </p:val>
                                        </p:tav>
                                        <p:tav tm="29900">
                                          <p:val>
                                            <p:fltVal val="0.8906"/>
                                          </p:val>
                                        </p:tav>
                                        <p:tav tm="33300">
                                          <p:val>
                                            <p:fltVal val="0.8998"/>
                                          </p:val>
                                        </p:tav>
                                        <p:tav tm="36600">
                                          <p:val>
                                            <p:fltVal val="0.9087"/>
                                          </p:val>
                                        </p:tav>
                                        <p:tav tm="39900">
                                          <p:val>
                                            <p:fltVal val="0.9174"/>
                                          </p:val>
                                        </p:tav>
                                        <p:tav tm="43300">
                                          <p:val>
                                            <p:fltVal val="0.9257"/>
                                          </p:val>
                                        </p:tav>
                                        <p:tav tm="46600">
                                          <p:val>
                                            <p:fltVal val="0.9336"/>
                                          </p:val>
                                        </p:tav>
                                        <p:tav tm="49900">
                                          <p:val>
                                            <p:fltVal val="0.9412"/>
                                          </p:val>
                                        </p:tav>
                                        <p:tav tm="53300">
                                          <p:val>
                                            <p:fltVal val="0.9484"/>
                                          </p:val>
                                        </p:tav>
                                        <p:tav tm="56600">
                                          <p:val>
                                            <p:fltVal val="0.9552"/>
                                          </p:val>
                                        </p:tav>
                                        <p:tav tm="59900">
                                          <p:val>
                                            <p:fltVal val="0.9616"/>
                                          </p:val>
                                        </p:tav>
                                        <p:tav tm="63200">
                                          <p:val>
                                            <p:fltVal val="0.9675"/>
                                          </p:val>
                                        </p:tav>
                                        <p:tav tm="66500">
                                          <p:val>
                                            <p:fltVal val="0.973"/>
                                          </p:val>
                                        </p:tav>
                                        <p:tav tm="69900">
                                          <p:val>
                                            <p:fltVal val="0.978"/>
                                          </p:val>
                                        </p:tav>
                                        <p:tav tm="73200">
                                          <p:val>
                                            <p:fltVal val="0.9825"/>
                                          </p:val>
                                        </p:tav>
                                        <p:tav tm="76500">
                                          <p:val>
                                            <p:fltVal val="0.9865"/>
                                          </p:val>
                                        </p:tav>
                                        <p:tav tm="79800">
                                          <p:val>
                                            <p:fltVal val="0.99"/>
                                          </p:val>
                                        </p:tav>
                                        <p:tav tm="83200">
                                          <p:val>
                                            <p:fltVal val="0.993"/>
                                          </p:val>
                                        </p:tav>
                                        <p:tav tm="86500">
                                          <p:val>
                                            <p:fltVal val="0.9955"/>
                                          </p:val>
                                        </p:tav>
                                        <p:tav tm="89800">
                                          <p:val>
                                            <p:fltVal val="0.9974"/>
                                          </p:val>
                                        </p:tav>
                                        <p:tav tm="93100">
                                          <p:val>
                                            <p:fltVal val="0.9988"/>
                                          </p:val>
                                        </p:tav>
                                        <p:tav tm="96500">
                                          <p:val>
                                            <p:fltVal val="0.9996"/>
                                          </p:val>
                                        </p:tav>
                                        <p:tav tm="100000">
                                          <p:val>
                                            <p:fltVal val="1"/>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3000"/>
                                        <p:tgtEl>
                                          <p:spTgt spid="6"/>
                                        </p:tgtEl>
                                      </p:cBhvr>
                                    </p:animEffect>
                                  </p:childTnLst>
                                </p:cTn>
                              </p:par>
                            </p:childTnLst>
                          </p:cTn>
                        </p:par>
                        <p:par>
                          <p:cTn id="31" fill="hold">
                            <p:stCondLst>
                              <p:cond delay="6000"/>
                            </p:stCondLst>
                            <p:childTnLst>
                              <p:par>
                                <p:cTn id="32" presetID="1"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6000"/>
                            </p:stCondLst>
                            <p:childTnLst>
                              <p:par>
                                <p:cTn id="35" presetID="10" presetClass="exit" presetSubtype="0" fill="hold" grpId="1" nodeType="after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par>
                          <p:cTn id="38" fill="hold">
                            <p:stCondLst>
                              <p:cond delay="6500"/>
                            </p:stCondLst>
                            <p:childTnLst>
                              <p:par>
                                <p:cTn id="39" presetID="63" presetClass="path" presetSubtype="0" accel="50000" decel="50000" fill="hold" nodeType="afterEffect">
                                  <p:stCondLst>
                                    <p:cond delay="0"/>
                                  </p:stCondLst>
                                  <p:childTnLst>
                                    <p:animMotion origin="layout" path="M 2.08333E-7 4.44444E-6 L 0.23177 -0.14306 " pathEditMode="relative" rAng="0" ptsTypes="AA">
                                      <p:cBhvr>
                                        <p:cTn id="40" dur="2000" fill="hold"/>
                                        <p:tgtEl>
                                          <p:spTgt spid="10"/>
                                        </p:tgtEl>
                                        <p:attrNameLst>
                                          <p:attrName>ppt_x</p:attrName>
                                          <p:attrName>ppt_y</p:attrName>
                                        </p:attrNameLst>
                                      </p:cBhvr>
                                      <p:rCtr x="11589" y="-7153"/>
                                    </p:animMotion>
                                  </p:childTnLst>
                                </p:cTn>
                              </p:par>
                              <p:par>
                                <p:cTn id="41" presetID="63" presetClass="path" presetSubtype="0" accel="50000" decel="50000" fill="hold" nodeType="withEffect">
                                  <p:stCondLst>
                                    <p:cond delay="0"/>
                                  </p:stCondLst>
                                  <p:childTnLst>
                                    <p:animMotion origin="layout" path="M 0 0 L 0.25 0 E" pathEditMode="relative" ptsTypes="">
                                      <p:cBhvr>
                                        <p:cTn id="42"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lum/>
          </a:blip>
          <a:srcRect/>
          <a:stretch>
            <a:fillRect/>
          </a:stretch>
        </a:blipFill>
        <a:effectLst/>
      </p:bgPr>
    </p:bg>
    <p:spTree>
      <p:nvGrpSpPr>
        <p:cNvPr id="1" name=""/>
        <p:cNvGrpSpPr/>
        <p:nvPr/>
      </p:nvGrpSpPr>
      <p:grpSpPr>
        <a:xfrm>
          <a:off x="0" y="0"/>
          <a:ext cx="0" cy="0"/>
          <a:chOff x="0" y="0"/>
          <a:chExt cx="0" cy="0"/>
        </a:xfrm>
      </p:grpSpPr>
      <p:pic>
        <p:nvPicPr>
          <p:cNvPr id="3" name="3D Model 2" descr="Coast Guard Cutter"/>
          <p:cNvPicPr>
            <a:picLocks noGrp="1" noRot="1" noChangeAspect="1" noMove="1" noResize="1" noEditPoints="1" noAdjustHandles="1" noChangeArrowheads="1" noChangeShapeType="1" noCrop="1"/>
          </p:cNvPicPr>
          <p:nvPr/>
        </p:nvPicPr>
        <p:blipFill>
          <a:blip r:embed="rId2"/>
          <a:stretch>
            <a:fillRect/>
          </a:stretch>
        </p:blipFill>
        <p:spPr>
          <a:xfrm rot="327563">
            <a:off x="6040003" y="5239647"/>
            <a:ext cx="1214130" cy="701918"/>
          </a:xfrm>
          <a:prstGeom prst="rect">
            <a:avLst/>
          </a:prstGeom>
        </p:spPr>
      </p:pic>
      <p:pic>
        <p:nvPicPr>
          <p:cNvPr id="5" name="Picture 4"/>
          <p:cNvPicPr>
            <a:picLocks noChangeAspect="1"/>
          </p:cNvPicPr>
          <p:nvPr/>
        </p:nvPicPr>
        <p:blipFill rotWithShape="1">
          <a:blip r:embed="rId3">
            <a:clrChange>
              <a:clrFrom>
                <a:srgbClr val="EBEBEB"/>
              </a:clrFrom>
              <a:clrTo>
                <a:srgbClr val="EBEBEB">
                  <a:alpha val="0"/>
                </a:srgbClr>
              </a:clrTo>
            </a:clrChange>
            <a:extLst>
              <a:ext uri="{28A0092B-C50C-407E-A947-70E740481C1C}">
                <a14:useLocalDpi xmlns:a14="http://schemas.microsoft.com/office/drawing/2010/main" val="0"/>
              </a:ext>
            </a:extLst>
          </a:blip>
          <a:srcRect l="1265" r="51895" b="10074"/>
          <a:stretch>
            <a:fillRect/>
          </a:stretch>
        </p:blipFill>
        <p:spPr>
          <a:xfrm>
            <a:off x="8564881" y="965753"/>
            <a:ext cx="1686560" cy="3453847"/>
          </a:xfrm>
          <a:prstGeom prst="rect">
            <a:avLst/>
          </a:prstGeom>
        </p:spPr>
      </p:pic>
      <p:sp>
        <p:nvSpPr>
          <p:cNvPr id="6" name="Speech Bubble: Rectangle with Corners Rounded 5"/>
          <p:cNvSpPr/>
          <p:nvPr/>
        </p:nvSpPr>
        <p:spPr>
          <a:xfrm>
            <a:off x="6924444" y="596675"/>
            <a:ext cx="2357120" cy="1229360"/>
          </a:xfrm>
          <a:prstGeom prst="wedgeRoundRectCallout">
            <a:avLst>
              <a:gd name="adj1" fmla="val 42067"/>
              <a:gd name="adj2" fmla="val 7280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I have successfully detected the clog and located the leak</a:t>
            </a:r>
            <a:endParaRPr lang="en-IN" dirty="0"/>
          </a:p>
        </p:txBody>
      </p:sp>
      <p:pic>
        <p:nvPicPr>
          <p:cNvPr id="12" name="Picture 1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2862" y="5227597"/>
            <a:ext cx="1306576" cy="72601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353519">
            <a:off x="6422611" y="3163916"/>
            <a:ext cx="2713800" cy="1744320"/>
          </a:xfrm>
          <a:prstGeom prst="rect">
            <a:avLst/>
          </a:prstGeom>
        </p:spPr>
      </p:pic>
      <p:pic>
        <p:nvPicPr>
          <p:cNvPr id="7" name="Picture 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2480" y="5866322"/>
            <a:ext cx="1021896" cy="10926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2000">
        <p159:morph option="byObject"/>
      </p:transition>
    </mc:Choice>
    <mc:Fallback>
      <p:transition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repeatCount="indefinite" fill="hold" nodeType="clickEffect">
                                  <p:stCondLst>
                                    <p:cond delay="0"/>
                                  </p:stCondLst>
                                  <p:childTnLst>
                                    <p:animEffect transition="out" filter="fade">
                                      <p:cBhvr>
                                        <p:cTn id="6" dur="2000"/>
                                        <p:tgtEl>
                                          <p:spTgt spid="7"/>
                                        </p:tgtEl>
                                      </p:cBhvr>
                                    </p:animEffect>
                                    <p:anim calcmode="lin" valueType="num">
                                      <p:cBhvr>
                                        <p:cTn id="7" dur="2000"/>
                                        <p:tgtEl>
                                          <p:spTgt spid="7"/>
                                        </p:tgtEl>
                                        <p:attrNameLst>
                                          <p:attrName>ppt_x</p:attrName>
                                        </p:attrNameLst>
                                      </p:cBhvr>
                                      <p:tavLst>
                                        <p:tav tm="0">
                                          <p:val>
                                            <p:strVal val="ppt_x"/>
                                          </p:val>
                                        </p:tav>
                                        <p:tav tm="100000">
                                          <p:val>
                                            <p:strVal val="ppt_x"/>
                                          </p:val>
                                        </p:tav>
                                      </p:tavLst>
                                    </p:anim>
                                    <p:anim calcmode="lin" valueType="num">
                                      <p:cBhvr>
                                        <p:cTn id="8" dur="2000"/>
                                        <p:tgtEl>
                                          <p:spTgt spid="7"/>
                                        </p:tgtEl>
                                        <p:attrNameLst>
                                          <p:attrName>ppt_y</p:attrName>
                                        </p:attrNameLst>
                                      </p:cBhvr>
                                      <p:tavLst>
                                        <p:tav tm="0">
                                          <p:val>
                                            <p:strVal val="ppt_y"/>
                                          </p:val>
                                        </p:tav>
                                        <p:tav tm="100000">
                                          <p:val>
                                            <p:strVal val="ppt_y+.1"/>
                                          </p:val>
                                        </p:tav>
                                      </p:tavLst>
                                    </p:anim>
                                    <p:set>
                                      <p:cBhvr>
                                        <p:cTn id="9" dur="1" fill="hold">
                                          <p:stCondLst>
                                            <p:cond delay="1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 name="Picture 1" descr="https___www.mswmag.com_uploads_images_e-301_installed_171031_135209"/>
          <p:cNvPicPr>
            <a:picLocks noChangeAspect="1"/>
          </p:cNvPicPr>
          <p:nvPr/>
        </p:nvPicPr>
        <p:blipFill>
          <a:blip r:embed="rId1"/>
          <a:stretch>
            <a:fillRect/>
          </a:stretch>
        </p:blipFill>
        <p:spPr>
          <a:xfrm>
            <a:off x="318135" y="313055"/>
            <a:ext cx="5452745" cy="3070225"/>
          </a:xfrm>
          <a:prstGeom prst="rect">
            <a:avLst/>
          </a:prstGeom>
        </p:spPr>
      </p:pic>
      <p:sp>
        <p:nvSpPr>
          <p:cNvPr id="3" name="Text Box 2"/>
          <p:cNvSpPr txBox="1"/>
          <p:nvPr/>
        </p:nvSpPr>
        <p:spPr>
          <a:xfrm>
            <a:off x="6043295" y="313055"/>
            <a:ext cx="5521960" cy="706755"/>
          </a:xfrm>
          <a:prstGeom prst="rect">
            <a:avLst/>
          </a:prstGeom>
          <a:noFill/>
        </p:spPr>
        <p:txBody>
          <a:bodyPr wrap="square" rtlCol="0" anchor="t">
            <a:spAutoFit/>
          </a:bodyPr>
          <a:p>
            <a:r>
              <a:rPr lang="en-US" sz="2000"/>
              <a:t>The most common pipe diameter for water mains is 6 to 16 inches</a:t>
            </a:r>
            <a:endParaRPr lang="en-US" sz="2000"/>
          </a:p>
        </p:txBody>
      </p:sp>
      <p:sp>
        <p:nvSpPr>
          <p:cNvPr id="4" name="Text Box 3"/>
          <p:cNvSpPr txBox="1"/>
          <p:nvPr/>
        </p:nvSpPr>
        <p:spPr>
          <a:xfrm>
            <a:off x="6043295" y="1181100"/>
            <a:ext cx="5521325" cy="2030095"/>
          </a:xfrm>
          <a:prstGeom prst="rect">
            <a:avLst/>
          </a:prstGeom>
          <a:noFill/>
        </p:spPr>
        <p:txBody>
          <a:bodyPr wrap="square" rtlCol="0" anchor="t">
            <a:spAutoFit/>
          </a:bodyPr>
          <a:p>
            <a:r>
              <a:rPr lang="en-US"/>
              <a:t>What is the size of water supply pipe in India?</a:t>
            </a:r>
            <a:endParaRPr lang="en-US"/>
          </a:p>
          <a:p>
            <a:r>
              <a:rPr lang="en-US"/>
              <a:t>The CPVC plumbing pipes are available in sizes from 15mm (1/2") to 50mm (2") conforming to IS 15778 in SDR 11 &amp; 13.5 classes. CPVC pipes are also available in 'Iron Pipe Size' (IPS) from 65mm (2 1/2") to 150mm (6") in Schedule 40 and Schedule 80 series which meet the requirements of ASTM F 441.</a:t>
            </a:r>
            <a:endParaRPr lang="en-US"/>
          </a:p>
        </p:txBody>
      </p:sp>
      <p:sp>
        <p:nvSpPr>
          <p:cNvPr id="5" name="Text Box 4"/>
          <p:cNvSpPr txBox="1"/>
          <p:nvPr/>
        </p:nvSpPr>
        <p:spPr>
          <a:xfrm>
            <a:off x="318135" y="3621405"/>
            <a:ext cx="5453380" cy="2553335"/>
          </a:xfrm>
          <a:prstGeom prst="rect">
            <a:avLst/>
          </a:prstGeom>
          <a:noFill/>
        </p:spPr>
        <p:txBody>
          <a:bodyPr wrap="square" rtlCol="0" anchor="t">
            <a:spAutoFit/>
          </a:bodyPr>
          <a:p>
            <a:r>
              <a:rPr lang="en-US" sz="2000"/>
              <a:t>Chlorinated polyvinyl chloride (CPVC) is a thermoplastic produced by chlorination of polyvinyl chloride (PVC) resin. CPVC is significantly more flexible than PVC, and can also withstand higher temperatures. Uses include hot and cold water delivery pipes and industrial liquid handling. CPVC, like PVC, is deemed safe for the transport and use of potable water</a:t>
            </a:r>
            <a:endParaRPr lang="en-US" sz="2000"/>
          </a:p>
        </p:txBody>
      </p:sp>
      <p:sp>
        <p:nvSpPr>
          <p:cNvPr id="6" name="Text Box 5"/>
          <p:cNvSpPr txBox="1"/>
          <p:nvPr/>
        </p:nvSpPr>
        <p:spPr>
          <a:xfrm>
            <a:off x="6043295" y="3372485"/>
            <a:ext cx="5738495" cy="2676525"/>
          </a:xfrm>
          <a:prstGeom prst="rect">
            <a:avLst/>
          </a:prstGeom>
          <a:noFill/>
        </p:spPr>
        <p:txBody>
          <a:bodyPr wrap="square" rtlCol="0">
            <a:spAutoFit/>
          </a:bodyPr>
          <a:p>
            <a:pPr algn="l"/>
            <a:r>
              <a:rPr lang="en-US" sz="2400"/>
              <a:t>ASTM F441 is the Standard Specification for CPVC Plastic Pipe, Schedules 40 and 80. Per the standard's requirements and test methods, CPVC is assessed for “materials, workmanship, dimensions, sustained pressure, burst pressure, flattening and extrusion quality.”</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blip>
          <a:srcRect/>
          <a:stretch>
            <a:fillRect t="-14000" b="-14000"/>
          </a:stretch>
        </a:blipFill>
        <a:effectLst/>
      </p:bgPr>
    </p:bg>
    <p:spTree>
      <p:nvGrpSpPr>
        <p:cNvPr id="1" name=""/>
        <p:cNvGrpSpPr/>
        <p:nvPr/>
      </p:nvGrpSpPr>
      <p:grpSpPr/>
      <p:pic>
        <p:nvPicPr>
          <p:cNvPr id="2" name="Picture 1" descr="f60300fa-9f1e-49cc-a223-0086ba179501"/>
          <p:cNvPicPr>
            <a:picLocks noChangeAspect="1"/>
          </p:cNvPicPr>
          <p:nvPr/>
        </p:nvPicPr>
        <p:blipFill>
          <a:blip r:embed="rId2"/>
          <a:stretch>
            <a:fillRect/>
          </a:stretch>
        </p:blipFill>
        <p:spPr>
          <a:xfrm>
            <a:off x="343535" y="654685"/>
            <a:ext cx="3938905" cy="5252085"/>
          </a:xfrm>
          <a:prstGeom prst="rect">
            <a:avLst/>
          </a:prstGeom>
        </p:spPr>
      </p:pic>
      <p:pic>
        <p:nvPicPr>
          <p:cNvPr id="3" name="Picture 2" descr="istockphoto-654180948-612x612"/>
          <p:cNvPicPr>
            <a:picLocks noChangeAspect="1"/>
          </p:cNvPicPr>
          <p:nvPr/>
        </p:nvPicPr>
        <p:blipFill>
          <a:blip r:embed="rId3"/>
          <a:stretch>
            <a:fillRect/>
          </a:stretch>
        </p:blipFill>
        <p:spPr>
          <a:xfrm>
            <a:off x="4711065" y="654685"/>
            <a:ext cx="5965825" cy="2078990"/>
          </a:xfrm>
          <a:prstGeom prst="rect">
            <a:avLst/>
          </a:prstGeom>
        </p:spPr>
      </p:pic>
      <p:sp>
        <p:nvSpPr>
          <p:cNvPr id="4" name="Text Box 3"/>
          <p:cNvSpPr txBox="1"/>
          <p:nvPr/>
        </p:nvSpPr>
        <p:spPr>
          <a:xfrm>
            <a:off x="4711065" y="2859405"/>
            <a:ext cx="6858635" cy="3476625"/>
          </a:xfrm>
          <a:prstGeom prst="rect">
            <a:avLst/>
          </a:prstGeom>
          <a:noFill/>
        </p:spPr>
        <p:txBody>
          <a:bodyPr wrap="square" rtlCol="0" anchor="t">
            <a:spAutoFit/>
          </a:bodyPr>
          <a:p>
            <a:r>
              <a:rPr lang="en-US" sz="2000">
                <a:solidFill>
                  <a:schemeClr val="bg1"/>
                </a:solidFill>
                <a:latin typeface="Times New Roman" panose="02020603050405020304" charset="0"/>
                <a:cs typeface="Times New Roman" panose="02020603050405020304" charset="0"/>
              </a:rPr>
              <a:t>High-strength alloyed steel is still the main material for submarines today, with 250–350 metres (820 to 1,148 feet) depth limit, which cannot be exceeded on a military submarine without sacrificing other characteristics. To exceed that limit, a few submarines were built with titanium hulls. Titanium has a better strength to weight ratio and durability than most steels, and is non-magnetic. Either we can use the titanium mount or polymer casing.</a:t>
            </a:r>
            <a:endParaRPr lang="en-US" sz="2000">
              <a:solidFill>
                <a:schemeClr val="bg1"/>
              </a:solidFill>
              <a:latin typeface="Times New Roman" panose="02020603050405020304" charset="0"/>
              <a:cs typeface="Times New Roman" panose="02020603050405020304" charset="0"/>
            </a:endParaRPr>
          </a:p>
          <a:p>
            <a:r>
              <a:rPr lang="en-US" sz="2000">
                <a:solidFill>
                  <a:schemeClr val="bg1"/>
                </a:solidFill>
                <a:latin typeface="Times New Roman" panose="02020603050405020304" charset="0"/>
                <a:cs typeface="Times New Roman" panose="02020603050405020304" charset="0"/>
              </a:rPr>
              <a:t> It’s laminated or coated with a waterproofing material such as rubber, polyvinyl chloride (PVC), polyurethane (PU), silicone elastomer, fluoropolymers, and wax.</a:t>
            </a:r>
            <a:endParaRPr lang="en-US" sz="20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blip>
          <a:srcRect/>
          <a:stretch>
            <a:fillRect t="-14000" b="-14000"/>
          </a:stretch>
        </a:blipFill>
        <a:effectLst/>
      </p:bgPr>
    </p:bg>
    <p:spTree>
      <p:nvGrpSpPr>
        <p:cNvPr id="1" name=""/>
        <p:cNvGrpSpPr/>
        <p:nvPr/>
      </p:nvGrpSpPr>
      <p:grpSpPr/>
      <p:sp>
        <p:nvSpPr>
          <p:cNvPr id="3" name="Content Placeholder 2"/>
          <p:cNvSpPr>
            <a:spLocks noGrp="1"/>
          </p:cNvSpPr>
          <p:nvPr/>
        </p:nvSpPr>
        <p:spPr>
          <a:xfrm>
            <a:off x="618520" y="1717844"/>
            <a:ext cx="10353762" cy="4058751"/>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7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N" sz="2400" dirty="0" smtClean="0">
                <a:solidFill>
                  <a:schemeClr val="bg1"/>
                </a:solidFill>
                <a:latin typeface="Bahnschrift" panose="020B0502040204020203" charset="0"/>
                <a:cs typeface="Bahnschrift" panose="020B0502040204020203" charset="0"/>
              </a:rPr>
              <a:t>In the future the device will be equipped with </a:t>
            </a:r>
            <a:r>
              <a:rPr lang="en-US" altLang="en-IN" sz="2400" dirty="0" smtClean="0">
                <a:solidFill>
                  <a:schemeClr val="bg1"/>
                </a:solidFill>
                <a:latin typeface="Bahnschrift" panose="020B0502040204020203" charset="0"/>
                <a:cs typeface="Bahnschrift" panose="020B0502040204020203" charset="0"/>
              </a:rPr>
              <a:t>high end </a:t>
            </a:r>
            <a:r>
              <a:rPr lang="en-IN" sz="2400" dirty="0" smtClean="0">
                <a:solidFill>
                  <a:schemeClr val="bg1"/>
                </a:solidFill>
                <a:latin typeface="Bahnschrift" panose="020B0502040204020203" charset="0"/>
                <a:cs typeface="Bahnschrift" panose="020B0502040204020203" charset="0"/>
              </a:rPr>
              <a:t>camera thereby it will transmit the live feed to the controller on the road</a:t>
            </a:r>
            <a:endParaRPr lang="en-IN" sz="2400" dirty="0" smtClean="0">
              <a:solidFill>
                <a:schemeClr val="bg1"/>
              </a:solidFill>
              <a:latin typeface="Bahnschrift" panose="020B0502040204020203" charset="0"/>
              <a:cs typeface="Bahnschrift" panose="020B0502040204020203" charset="0"/>
            </a:endParaRPr>
          </a:p>
          <a:p>
            <a:pPr>
              <a:lnSpc>
                <a:spcPct val="150000"/>
              </a:lnSpc>
            </a:pPr>
            <a:r>
              <a:rPr lang="en-IN" sz="2400" dirty="0" smtClean="0">
                <a:solidFill>
                  <a:schemeClr val="bg1"/>
                </a:solidFill>
                <a:latin typeface="Bahnschrift" panose="020B0502040204020203" charset="0"/>
                <a:cs typeface="Bahnschrift" panose="020B0502040204020203" charset="0"/>
              </a:rPr>
              <a:t>The device will be made with completely non corrosive material and be completely sealed to prevent any entry of water into the system.</a:t>
            </a:r>
            <a:endParaRPr lang="en-IN" sz="2400" dirty="0" smtClean="0">
              <a:solidFill>
                <a:schemeClr val="bg1"/>
              </a:solidFill>
              <a:latin typeface="Bahnschrift" panose="020B0502040204020203" charset="0"/>
              <a:cs typeface="Bahnschrift" panose="020B0502040204020203" charset="0"/>
            </a:endParaRPr>
          </a:p>
          <a:p>
            <a:pPr>
              <a:lnSpc>
                <a:spcPct val="150000"/>
              </a:lnSpc>
            </a:pPr>
            <a:r>
              <a:rPr lang="en-IN" sz="2400" dirty="0" smtClean="0">
                <a:solidFill>
                  <a:schemeClr val="bg1"/>
                </a:solidFill>
                <a:latin typeface="Bahnschrift" panose="020B0502040204020203" charset="0"/>
                <a:cs typeface="Bahnschrift" panose="020B0502040204020203" charset="0"/>
              </a:rPr>
              <a:t>Telescopic wheels will be attached to the structure which will help the device to navigate even in dry conditions.</a:t>
            </a:r>
            <a:endParaRPr lang="en-IN" sz="2400" dirty="0" smtClean="0">
              <a:solidFill>
                <a:schemeClr val="bg1"/>
              </a:solidFill>
              <a:latin typeface="Bahnschrift" panose="020B0502040204020203" charset="0"/>
              <a:cs typeface="Bahnschrift" panose="020B0502040204020203" charset="0"/>
            </a:endParaRPr>
          </a:p>
        </p:txBody>
      </p:sp>
      <p:sp>
        <p:nvSpPr>
          <p:cNvPr id="2" name="Title 1"/>
          <p:cNvSpPr>
            <a:spLocks noGrp="1"/>
          </p:cNvSpPr>
          <p:nvPr/>
        </p:nvSpPr>
        <p:spPr>
          <a:xfrm>
            <a:off x="1317625" y="730885"/>
            <a:ext cx="9557385" cy="815340"/>
          </a:xfrm>
          <a:prstGeom prst="rect">
            <a:avLst/>
          </a:prstGeom>
          <a:effectLst>
            <a:outerShdw blurRad="25400" dir="17880000">
              <a:srgbClr val="000000">
                <a:alpha val="46000"/>
              </a:srgbClr>
            </a:outerShdw>
          </a:effectLst>
        </p:spPr>
        <p:txBody>
          <a:bodyPr vert="horz" lIns="91440" tIns="45720" rIns="91440" bIns="45720" rtlCol="0" anchor="ctr">
            <a:normAutofit/>
            <a:scene3d>
              <a:camera prst="orthographicFront"/>
              <a:lightRig rig="threePt" dir="t"/>
            </a:scene3d>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ln w="6600">
                  <a:solidFill>
                    <a:schemeClr val="accent2"/>
                  </a:solidFill>
                  <a:prstDash val="solid"/>
                </a:ln>
                <a:solidFill>
                  <a:srgbClr val="FFFFFF"/>
                </a:solidFill>
                <a:effectLst>
                  <a:outerShdw dist="38100" dir="2700000" algn="tl" rotWithShape="0">
                    <a:schemeClr val="accent2"/>
                  </a:outerShdw>
                </a:effectLst>
                <a:latin typeface="Bahnschrift SemiBold" panose="020B0502040204020203" charset="0"/>
                <a:cs typeface="Bahnschrift SemiBold" panose="020B0502040204020203" charset="0"/>
              </a:rPr>
              <a:t>FUTURE ENHANCEMENTS</a:t>
            </a:r>
            <a:endParaRPr lang="en-IN" dirty="0" smtClean="0">
              <a:ln w="6600">
                <a:solidFill>
                  <a:schemeClr val="accent2"/>
                </a:solidFill>
                <a:prstDash val="solid"/>
              </a:ln>
              <a:solidFill>
                <a:srgbClr val="FFFFFF"/>
              </a:solidFill>
              <a:effectLst>
                <a:outerShdw dist="38100" dir="2700000" algn="tl" rotWithShape="0">
                  <a:schemeClr val="accent2"/>
                </a:outerShdw>
              </a:effectLst>
              <a:latin typeface="Bahnschrift SemiBold" panose="020B0502040204020203" charset="0"/>
              <a:cs typeface="Bahnschrift SemiBold" panose="020B0502040204020203"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t="-14000" b="-14000"/>
          </a:stretch>
        </a:blipFill>
        <a:effectLst/>
      </p:bgPr>
    </p:bg>
    <p:spTree>
      <p:nvGrpSpPr>
        <p:cNvPr id="1" name=""/>
        <p:cNvGrpSpPr/>
        <p:nvPr/>
      </p:nvGrpSpPr>
      <p:grpSpPr/>
      <p:sp>
        <p:nvSpPr>
          <p:cNvPr id="2" name="Rectangles 1"/>
          <p:cNvSpPr/>
          <p:nvPr/>
        </p:nvSpPr>
        <p:spPr>
          <a:xfrm>
            <a:off x="513080" y="1259840"/>
            <a:ext cx="10943590" cy="4338320"/>
          </a:xfrm>
          <a:prstGeom prst="rect">
            <a:avLst/>
          </a:prstGeom>
          <a:noFill/>
          <a:ln>
            <a:noFill/>
          </a:ln>
        </p:spPr>
        <p:txBody>
          <a:bodyPr wrap="square" rtlCol="0" anchor="t">
            <a:spAutoFit/>
            <a:scene3d>
              <a:camera prst="orthographicFront"/>
              <a:lightRig rig="threePt" dir="t"/>
            </a:scene3d>
          </a:bodyPr>
          <a:p>
            <a:pPr algn="ctr"/>
            <a:r>
              <a:rPr lang="en-US" altLang="zh-CN" sz="13800" b="1">
                <a:ln w="12700">
                  <a:solidFill>
                    <a:sysClr val="windowText" lastClr="000000"/>
                  </a:solidFill>
                  <a:prstDash val="solid"/>
                </a:ln>
                <a:gradFill>
                  <a:gsLst>
                    <a:gs pos="0">
                      <a:srgbClr val="FBFB11"/>
                    </a:gs>
                    <a:gs pos="100000">
                      <a:srgbClr val="838309"/>
                    </a:gs>
                  </a:gsLst>
                  <a:lin scaled="0"/>
                </a:gradFill>
                <a:effectLst>
                  <a:outerShdw dist="38100" dir="2640000" algn="bl" rotWithShape="0">
                    <a:schemeClr val="tx2">
                      <a:lumMod val="75000"/>
                    </a:schemeClr>
                  </a:outerShdw>
                </a:effectLst>
                <a:latin typeface="Arial Black" panose="020B0A04020102020204" charset="0"/>
                <a:cs typeface="Arial Black" panose="020B0A04020102020204" charset="0"/>
              </a:rPr>
              <a:t>THANK YOU</a:t>
            </a:r>
            <a:endParaRPr lang="en-US" altLang="zh-CN" sz="13800" b="1">
              <a:ln w="12700">
                <a:solidFill>
                  <a:sysClr val="windowText" lastClr="000000"/>
                </a:solidFill>
                <a:prstDash val="solid"/>
              </a:ln>
              <a:gradFill>
                <a:gsLst>
                  <a:gs pos="0">
                    <a:srgbClr val="FBFB11"/>
                  </a:gs>
                  <a:gs pos="100000">
                    <a:srgbClr val="838309"/>
                  </a:gs>
                </a:gsLst>
                <a:lin scaled="0"/>
              </a:gradFill>
              <a:effectLst>
                <a:outerShdw dist="38100" dir="2640000" algn="bl" rotWithShape="0">
                  <a:schemeClr val="tx2">
                    <a:lumMod val="75000"/>
                  </a:schemeClr>
                </a:outerShdw>
              </a:effectLst>
              <a:latin typeface="Arial Black" panose="020B0A04020102020204" charset="0"/>
              <a:cs typeface="Arial Black" panose="020B0A040201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blip>
          <a:srcRect/>
          <a:stretch>
            <a:fillRect t="-14000" b="-14000"/>
          </a:stretch>
        </a:blipFill>
        <a:effectLst/>
      </p:bgPr>
    </p:bg>
    <p:spTree>
      <p:nvGrpSpPr>
        <p:cNvPr id="1" name=""/>
        <p:cNvGrpSpPr/>
        <p:nvPr/>
      </p:nvGrpSpPr>
      <p:grpSpPr/>
      <p:sp>
        <p:nvSpPr>
          <p:cNvPr id="2" name="Text Box 1"/>
          <p:cNvSpPr txBox="1"/>
          <p:nvPr/>
        </p:nvSpPr>
        <p:spPr>
          <a:xfrm>
            <a:off x="1631950" y="1564640"/>
            <a:ext cx="9239885" cy="4399915"/>
          </a:xfrm>
          <a:prstGeom prst="rect">
            <a:avLst/>
          </a:prstGeom>
          <a:noFill/>
        </p:spPr>
        <p:txBody>
          <a:bodyPr wrap="square" rtlCol="0">
            <a:spAutoFit/>
          </a:bodyPr>
          <a:p>
            <a:r>
              <a:rPr lang="en-IN" sz="2800" dirty="0" smtClean="0">
                <a:solidFill>
                  <a:schemeClr val="bg1"/>
                </a:solidFill>
                <a:latin typeface="Bahnschrift" panose="020B0502040204020203" charset="0"/>
                <a:cs typeface="Bahnschrift" panose="020B0502040204020203" charset="0"/>
                <a:sym typeface="+mn-ea"/>
              </a:rPr>
              <a:t>The </a:t>
            </a:r>
            <a:r>
              <a:rPr lang="en-US" altLang="en-IN" sz="2800" dirty="0" smtClean="0">
                <a:solidFill>
                  <a:schemeClr val="bg1"/>
                </a:solidFill>
                <a:latin typeface="Bahnschrift" panose="020B0502040204020203" charset="0"/>
                <a:cs typeface="Bahnschrift" panose="020B0502040204020203" charset="0"/>
                <a:sym typeface="+mn-ea"/>
              </a:rPr>
              <a:t>METROAT</a:t>
            </a:r>
            <a:r>
              <a:rPr lang="en-IN" sz="2800" dirty="0" smtClean="0">
                <a:solidFill>
                  <a:schemeClr val="bg1"/>
                </a:solidFill>
                <a:latin typeface="Bahnschrift" panose="020B0502040204020203" charset="0"/>
                <a:cs typeface="Bahnschrift" panose="020B0502040204020203" charset="0"/>
                <a:sym typeface="+mn-ea"/>
              </a:rPr>
              <a:t> is a portable and compact device which will be a major player in minimizing the destruction of roads in order to detect and restore the water flow in the city. The craft helps us get an insight into the situation underground. The device can be controlled remotely by the person standing on the road</a:t>
            </a:r>
            <a:r>
              <a:rPr lang="en-IN" sz="2800" dirty="0">
                <a:solidFill>
                  <a:schemeClr val="bg1"/>
                </a:solidFill>
                <a:latin typeface="Bahnschrift" panose="020B0502040204020203" charset="0"/>
                <a:cs typeface="Bahnschrift" panose="020B0502040204020203" charset="0"/>
                <a:sym typeface="+mn-ea"/>
              </a:rPr>
              <a:t>.</a:t>
            </a:r>
            <a:r>
              <a:rPr lang="en-IN" sz="2800" dirty="0" smtClean="0">
                <a:solidFill>
                  <a:schemeClr val="bg1"/>
                </a:solidFill>
                <a:latin typeface="Bahnschrift" panose="020B0502040204020203" charset="0"/>
                <a:cs typeface="Bahnschrift" panose="020B0502040204020203" charset="0"/>
                <a:sym typeface="+mn-ea"/>
              </a:rPr>
              <a:t> The data collected will be stored in cloud which can be used for future reference. The design of the device is elegant and crisp. It can </a:t>
            </a:r>
            <a:r>
              <a:rPr lang="en-IN" sz="2800" dirty="0" err="1" smtClean="0">
                <a:solidFill>
                  <a:schemeClr val="bg1"/>
                </a:solidFill>
                <a:latin typeface="Bahnschrift" panose="020B0502040204020203" charset="0"/>
                <a:cs typeface="Bahnschrift" panose="020B0502040204020203" charset="0"/>
                <a:sym typeface="+mn-ea"/>
              </a:rPr>
              <a:t>maneuver</a:t>
            </a:r>
            <a:r>
              <a:rPr lang="en-IN" sz="2800" dirty="0" smtClean="0">
                <a:solidFill>
                  <a:schemeClr val="bg1"/>
                </a:solidFill>
                <a:latin typeface="Bahnschrift" panose="020B0502040204020203" charset="0"/>
                <a:cs typeface="Bahnschrift" panose="020B0502040204020203" charset="0"/>
                <a:sym typeface="+mn-ea"/>
              </a:rPr>
              <a:t> easily through the bends and pipes and detect the clogs and leaks in pipe.  </a:t>
            </a:r>
            <a:endParaRPr lang="en-IN" sz="2800" dirty="0" smtClean="0">
              <a:solidFill>
                <a:schemeClr val="bg1"/>
              </a:solidFill>
              <a:latin typeface="Bahnschrift" panose="020B0502040204020203" charset="0"/>
              <a:cs typeface="Bahnschrift" panose="020B0502040204020203" charset="0"/>
              <a:sym typeface="+mn-ea"/>
            </a:endParaRPr>
          </a:p>
        </p:txBody>
      </p:sp>
      <p:sp>
        <p:nvSpPr>
          <p:cNvPr id="3" name="Text Box 2"/>
          <p:cNvSpPr txBox="1"/>
          <p:nvPr/>
        </p:nvSpPr>
        <p:spPr>
          <a:xfrm>
            <a:off x="3979545" y="363220"/>
            <a:ext cx="5043805" cy="768350"/>
          </a:xfrm>
          <a:prstGeom prst="rect">
            <a:avLst/>
          </a:prstGeom>
          <a:noFill/>
        </p:spPr>
        <p:txBody>
          <a:bodyPr wrap="square" rtlCol="0" anchor="t">
            <a:spAutoFit/>
            <a:scene3d>
              <a:camera prst="orthographicFront"/>
              <a:lightRig rig="threePt" dir="t"/>
            </a:scene3d>
          </a:bodyPr>
          <a:p>
            <a:r>
              <a:rPr lang="en-IN" sz="4400" dirty="0" smtClean="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Arial Black" panose="020B0A04020102020204" charset="0"/>
                <a:cs typeface="Arial Black" panose="020B0A04020102020204" charset="0"/>
                <a:sym typeface="+mn-ea"/>
              </a:rPr>
              <a:t>ABSTRACT</a:t>
            </a:r>
            <a:endParaRPr lang="en-IN" sz="4400" dirty="0" smtClean="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Arial Black" panose="020B0A04020102020204" charset="0"/>
              <a:cs typeface="Arial Black" panose="020B0A04020102020204" charset="0"/>
              <a:sym typeface="+mn-ea"/>
            </a:endParaRPr>
          </a:p>
        </p:txBody>
      </p:sp>
      <p:pic>
        <p:nvPicPr>
          <p:cNvPr id="4" name="Picture 3" descr="pec-logo"/>
          <p:cNvPicPr>
            <a:picLocks noChangeAspect="1"/>
          </p:cNvPicPr>
          <p:nvPr/>
        </p:nvPicPr>
        <p:blipFill>
          <a:blip r:embed="rId2"/>
          <a:srcRect r="72095"/>
          <a:stretch>
            <a:fillRect/>
          </a:stretch>
        </p:blipFill>
        <p:spPr>
          <a:xfrm>
            <a:off x="10525125" y="363220"/>
            <a:ext cx="1308735" cy="14490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02083 0.106389 L 0.00692708 0.988333 "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blip>
          <a:srcRect/>
          <a:stretch>
            <a:fillRect t="-14000" b="-14000"/>
          </a:stretch>
        </a:blipFill>
        <a:effectLst/>
      </p:bgPr>
    </p:bg>
    <p:spTree>
      <p:nvGrpSpPr>
        <p:cNvPr id="1" name=""/>
        <p:cNvGrpSpPr/>
        <p:nvPr/>
      </p:nvGrpSpPr>
      <p:grpSpPr/>
      <p:pic>
        <p:nvPicPr>
          <p:cNvPr id="8" name="Content Placeholder 7"/>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65300" cy="1765300"/>
          </a:xfrm>
          <a:prstGeom prst="rect">
            <a:avLst/>
          </a:prstGeom>
          <a:effectLst>
            <a:outerShdw blurRad="25400" dir="17880000">
              <a:srgbClr val="000000">
                <a:alpha val="46000"/>
              </a:srgbClr>
            </a:outerShdw>
          </a:effectLst>
        </p:spPr>
      </p:pic>
      <p:sp>
        <p:nvSpPr>
          <p:cNvPr id="3" name="Content Placeholder 2"/>
          <p:cNvSpPr>
            <a:spLocks noGrp="1"/>
          </p:cNvSpPr>
          <p:nvPr/>
        </p:nvSpPr>
        <p:spPr>
          <a:xfrm>
            <a:off x="2041555" y="216932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7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sz="2400" dirty="0" smtClean="0">
                <a:solidFill>
                  <a:schemeClr val="bg1"/>
                </a:solidFill>
                <a:latin typeface="Bahnschrift" panose="020B0502040204020203" charset="0"/>
                <a:cs typeface="Bahnschrift" panose="020B0502040204020203" charset="0"/>
              </a:rPr>
              <a:t>A BASE STRUCTURE (BOAT)</a:t>
            </a:r>
            <a:endParaRPr lang="en-IN" sz="2400" dirty="0" smtClean="0">
              <a:solidFill>
                <a:schemeClr val="bg1"/>
              </a:solidFill>
              <a:latin typeface="Bahnschrift" panose="020B0502040204020203" charset="0"/>
              <a:cs typeface="Bahnschrift" panose="020B0502040204020203" charset="0"/>
            </a:endParaRPr>
          </a:p>
          <a:p>
            <a:r>
              <a:rPr lang="en-IN" sz="2400" dirty="0" smtClean="0">
                <a:solidFill>
                  <a:schemeClr val="bg1"/>
                </a:solidFill>
                <a:latin typeface="Bahnschrift" panose="020B0502040204020203" charset="0"/>
                <a:cs typeface="Bahnschrift" panose="020B0502040204020203" charset="0"/>
              </a:rPr>
              <a:t>ARDUINO UNO R3</a:t>
            </a:r>
            <a:endParaRPr lang="en-IN" sz="2400" dirty="0" smtClean="0">
              <a:solidFill>
                <a:schemeClr val="bg1"/>
              </a:solidFill>
              <a:latin typeface="Bahnschrift" panose="020B0502040204020203" charset="0"/>
              <a:cs typeface="Bahnschrift" panose="020B0502040204020203" charset="0"/>
            </a:endParaRPr>
          </a:p>
          <a:p>
            <a:r>
              <a:rPr lang="en-US" altLang="en-IN" sz="2400" dirty="0" smtClean="0">
                <a:solidFill>
                  <a:schemeClr val="bg1"/>
                </a:solidFill>
                <a:latin typeface="Bahnschrift" panose="020B0502040204020203" charset="0"/>
                <a:cs typeface="Bahnschrift" panose="020B0502040204020203" charset="0"/>
              </a:rPr>
              <a:t>PIC MICROCONTROLLER, SOIL MOISTURE SENSOR</a:t>
            </a:r>
            <a:endParaRPr lang="en-IN" sz="2400" dirty="0" smtClean="0">
              <a:solidFill>
                <a:schemeClr val="bg1"/>
              </a:solidFill>
              <a:latin typeface="Bahnschrift" panose="020B0502040204020203" charset="0"/>
              <a:cs typeface="Bahnschrift" panose="020B0502040204020203" charset="0"/>
            </a:endParaRPr>
          </a:p>
          <a:p>
            <a:r>
              <a:rPr lang="en-US" sz="2400" dirty="0" smtClean="0">
                <a:solidFill>
                  <a:schemeClr val="bg1"/>
                </a:solidFill>
                <a:latin typeface="Bahnschrift" panose="020B0502040204020203" charset="0"/>
                <a:cs typeface="Bahnschrift" panose="020B0502040204020203" charset="0"/>
              </a:rPr>
              <a:t>ESP32CAM MODULE</a:t>
            </a:r>
            <a:endParaRPr lang="en-US" sz="2400" dirty="0" smtClean="0">
              <a:solidFill>
                <a:schemeClr val="bg1"/>
              </a:solidFill>
              <a:latin typeface="Bahnschrift" panose="020B0502040204020203" charset="0"/>
              <a:cs typeface="Bahnschrift" panose="020B0502040204020203" charset="0"/>
            </a:endParaRPr>
          </a:p>
          <a:p>
            <a:r>
              <a:rPr lang="en-US" sz="2400" dirty="0">
                <a:solidFill>
                  <a:schemeClr val="bg1"/>
                </a:solidFill>
                <a:latin typeface="Bahnschrift" panose="020B0502040204020203" charset="0"/>
                <a:cs typeface="Bahnschrift" panose="020B0502040204020203" charset="0"/>
              </a:rPr>
              <a:t>PRESSURE SENSOR </a:t>
            </a:r>
            <a:r>
              <a:rPr lang="en-US" sz="2400" dirty="0" smtClean="0">
                <a:solidFill>
                  <a:schemeClr val="bg1"/>
                </a:solidFill>
                <a:latin typeface="Bahnschrift" panose="020B0502040204020203" charset="0"/>
                <a:cs typeface="Bahnschrift" panose="020B0502040204020203" charset="0"/>
              </a:rPr>
              <a:t>BMP280</a:t>
            </a:r>
            <a:endParaRPr lang="en-US" sz="2400" dirty="0" smtClean="0">
              <a:solidFill>
                <a:schemeClr val="bg1"/>
              </a:solidFill>
              <a:latin typeface="Bahnschrift" panose="020B0502040204020203" charset="0"/>
              <a:cs typeface="Bahnschrift" panose="020B0502040204020203" charset="0"/>
            </a:endParaRPr>
          </a:p>
          <a:p>
            <a:r>
              <a:rPr lang="en-US" sz="2400" dirty="0">
                <a:solidFill>
                  <a:schemeClr val="bg1"/>
                </a:solidFill>
                <a:latin typeface="Bahnschrift" panose="020B0502040204020203" charset="0"/>
                <a:cs typeface="Bahnschrift" panose="020B0502040204020203" charset="0"/>
              </a:rPr>
              <a:t>TEMPERATURE SENSOR </a:t>
            </a:r>
            <a:r>
              <a:rPr lang="en-US" sz="2400" dirty="0" smtClean="0">
                <a:solidFill>
                  <a:schemeClr val="bg1"/>
                </a:solidFill>
                <a:latin typeface="Bahnschrift" panose="020B0502040204020203" charset="0"/>
                <a:cs typeface="Bahnschrift" panose="020B0502040204020203" charset="0"/>
              </a:rPr>
              <a:t>DHT-11</a:t>
            </a:r>
            <a:endParaRPr lang="en-US" sz="2400" dirty="0" smtClean="0">
              <a:solidFill>
                <a:schemeClr val="bg1"/>
              </a:solidFill>
              <a:latin typeface="Bahnschrift" panose="020B0502040204020203" charset="0"/>
              <a:cs typeface="Bahnschrift" panose="020B0502040204020203" charset="0"/>
            </a:endParaRPr>
          </a:p>
          <a:p>
            <a:r>
              <a:rPr lang="en-IN" sz="2400" dirty="0">
                <a:solidFill>
                  <a:schemeClr val="bg1"/>
                </a:solidFill>
                <a:latin typeface="Bahnschrift" panose="020B0502040204020203" charset="0"/>
                <a:cs typeface="Bahnschrift" panose="020B0502040204020203" charset="0"/>
              </a:rPr>
              <a:t>GPS MODULE NEO 6M</a:t>
            </a:r>
            <a:endParaRPr lang="en-US" sz="2400" dirty="0" smtClean="0">
              <a:solidFill>
                <a:schemeClr val="bg1"/>
              </a:solidFill>
              <a:latin typeface="Bahnschrift" panose="020B0502040204020203" charset="0"/>
              <a:cs typeface="Bahnschrift" panose="020B0502040204020203" charset="0"/>
            </a:endParaRPr>
          </a:p>
          <a:p>
            <a:endParaRPr lang="en-US" sz="2400" dirty="0" smtClean="0">
              <a:solidFill>
                <a:schemeClr val="bg1"/>
              </a:solidFill>
              <a:latin typeface="Bahnschrift" panose="020B0502040204020203" charset="0"/>
              <a:cs typeface="Bahnschrift" panose="020B0502040204020203" charset="0"/>
            </a:endParaRPr>
          </a:p>
        </p:txBody>
      </p:sp>
      <p:sp>
        <p:nvSpPr>
          <p:cNvPr id="2" name="Text Box 1"/>
          <p:cNvSpPr txBox="1"/>
          <p:nvPr/>
        </p:nvSpPr>
        <p:spPr>
          <a:xfrm>
            <a:off x="2966085" y="1450975"/>
            <a:ext cx="6739255" cy="953135"/>
          </a:xfrm>
          <a:prstGeom prst="rect">
            <a:avLst/>
          </a:prstGeom>
          <a:noFill/>
        </p:spPr>
        <p:txBody>
          <a:bodyPr wrap="square" rtlCol="0">
            <a:spAutoFit/>
            <a:scene3d>
              <a:camera prst="orthographicFront"/>
              <a:lightRig rig="threePt" dir="t"/>
            </a:scene3d>
          </a:bodyPr>
          <a:p>
            <a:r>
              <a:rPr lang="en-IN" sz="280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charset="0"/>
                <a:cs typeface="Arial Black" panose="020B0A04020102020204" charset="0"/>
                <a:sym typeface="+mn-ea"/>
              </a:rPr>
              <a:t>COMPONENTS OF THE CRAFT</a:t>
            </a:r>
            <a:endParaRPr lang="en-IN" sz="280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charset="0"/>
              <a:cs typeface="Arial Black" panose="020B0A04020102020204" charset="0"/>
            </a:endParaRPr>
          </a:p>
          <a:p>
            <a:endParaRPr lang="en-IN" sz="280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charset="0"/>
              <a:cs typeface="Arial Black" panose="020B0A04020102020204" charset="0"/>
            </a:endParaRPr>
          </a:p>
        </p:txBody>
      </p:sp>
      <p:sp>
        <p:nvSpPr>
          <p:cNvPr id="4" name="Rectangles 3"/>
          <p:cNvSpPr/>
          <p:nvPr/>
        </p:nvSpPr>
        <p:spPr>
          <a:xfrm>
            <a:off x="5941060" y="2829560"/>
            <a:ext cx="309880" cy="1198880"/>
          </a:xfrm>
          <a:prstGeom prst="rect">
            <a:avLst/>
          </a:prstGeom>
          <a:noFill/>
          <a:ln>
            <a:noFill/>
          </a:ln>
        </p:spPr>
        <p:txBody>
          <a:bodyPr wrap="none" rtlCol="0" anchor="t">
            <a:spAutoFit/>
          </a:bodyPr>
          <a:p>
            <a:pPr algn="ctr"/>
            <a:endParaRPr lang="en-US" altLang="zh-CN" sz="7200" b="1">
              <a:ln w="6600">
                <a:solidFill>
                  <a:schemeClr val="accent2"/>
                </a:solidFill>
                <a:prstDash val="solid"/>
              </a:ln>
              <a:solidFill>
                <a:srgbClr val="FFFFFF"/>
              </a:solidFill>
              <a:effectLst>
                <a:outerShdw dist="38100" dir="2700000" algn="tl" rotWithShape="0">
                  <a:schemeClr val="accent2"/>
                </a:outerShdw>
              </a:effectLst>
            </a:endParaRPr>
          </a:p>
        </p:txBody>
      </p:sp>
      <p:pic>
        <p:nvPicPr>
          <p:cNvPr id="5" name="Picture 4"/>
          <p:cNvPicPr>
            <a:picLocks noChangeAspect="1"/>
          </p:cNvPicPr>
          <p:nvPr/>
        </p:nvPicPr>
        <p:blipFill>
          <a:blip r:embed="rId3"/>
          <a:stretch>
            <a:fillRect/>
          </a:stretch>
        </p:blipFill>
        <p:spPr>
          <a:xfrm>
            <a:off x="0" y="4895850"/>
            <a:ext cx="2011680" cy="1962150"/>
          </a:xfrm>
          <a:prstGeom prst="rect">
            <a:avLst/>
          </a:prstGeom>
        </p:spPr>
      </p:pic>
      <p:graphicFrame>
        <p:nvGraphicFramePr>
          <p:cNvPr id="10" name="Object 9"/>
          <p:cNvGraphicFramePr>
            <a:graphicFrameLocks noChangeAspect="1"/>
          </p:cNvGraphicFramePr>
          <p:nvPr/>
        </p:nvGraphicFramePr>
        <p:xfrm>
          <a:off x="10126980" y="4895850"/>
          <a:ext cx="2174240" cy="2003425"/>
        </p:xfrm>
        <a:graphic>
          <a:graphicData uri="http://schemas.openxmlformats.org/presentationml/2006/ole">
            <mc:AlternateContent xmlns:mc="http://schemas.openxmlformats.org/markup-compatibility/2006">
              <mc:Choice xmlns:v="urn:schemas-microsoft-com:vml" Requires="v">
                <p:oleObj spid="_x0000_s1035" name="Bitmap Image" r:id="rId4" imgW="6334125" imgH="5038725" progId="PBrush">
                  <p:embed/>
                </p:oleObj>
              </mc:Choice>
              <mc:Fallback>
                <p:oleObj name="Bitmap Image" r:id="rId4" imgW="6334125" imgH="5038725" progId="PBrush">
                  <p:embed/>
                  <p:pic>
                    <p:nvPicPr>
                      <p:cNvPr id="0" name="Picture 1034"/>
                      <p:cNvPicPr/>
                      <p:nvPr/>
                    </p:nvPicPr>
                    <p:blipFill>
                      <a:blip r:embed="rId5"/>
                      <a:stretch>
                        <a:fillRect/>
                      </a:stretch>
                    </p:blipFill>
                    <p:spPr>
                      <a:xfrm>
                        <a:off x="10126980" y="4895850"/>
                        <a:ext cx="2174240" cy="2003425"/>
                      </a:xfrm>
                      <a:prstGeom prst="rect">
                        <a:avLst/>
                      </a:prstGeom>
                    </p:spPr>
                  </p:pic>
                </p:oleObj>
              </mc:Fallback>
            </mc:AlternateContent>
          </a:graphicData>
        </a:graphic>
      </p:graphicFrame>
      <p:pic>
        <p:nvPicPr>
          <p:cNvPr id="7" name="Content Placeholder 7"/>
          <p:cNvPicPr>
            <a:picLocks noGrp="1" noChangeAspect="1"/>
          </p:cNvPicPr>
          <p:nvPr/>
        </p:nvPicPr>
        <p:blipFill>
          <a:blip r:embed="rId6"/>
          <a:stretch>
            <a:fillRect/>
          </a:stretch>
        </p:blipFill>
        <p:spPr>
          <a:xfrm>
            <a:off x="10500360" y="0"/>
            <a:ext cx="1691640" cy="1560195"/>
          </a:xfrm>
          <a:prstGeom prst="rect">
            <a:avLst/>
          </a:prstGeom>
          <a:effectLst>
            <a:outerShdw blurRad="25400" dir="17880000">
              <a:srgbClr val="000000">
                <a:alpha val="46000"/>
              </a:srgbClr>
            </a:outerShdw>
          </a:effectLst>
        </p:spPr>
      </p:pic>
      <p:sp>
        <p:nvSpPr>
          <p:cNvPr id="9" name="Text Box 8"/>
          <p:cNvSpPr txBox="1"/>
          <p:nvPr/>
        </p:nvSpPr>
        <p:spPr>
          <a:xfrm>
            <a:off x="-207010" y="5875655"/>
            <a:ext cx="309880" cy="368300"/>
          </a:xfrm>
          <a:prstGeom prst="rect">
            <a:avLst/>
          </a:prstGeom>
          <a:noFill/>
        </p:spPr>
        <p:txBody>
          <a:bodyPr wrap="none" rtlCol="0">
            <a:spAutoFit/>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blip>
          <a:srcRect/>
          <a:stretch>
            <a:fillRect t="-14000" b="-14000"/>
          </a:stretch>
        </a:blipFill>
        <a:effectLst/>
      </p:bgPr>
    </p:bg>
    <p:spTree>
      <p:nvGrpSpPr>
        <p:cNvPr id="1" name=""/>
        <p:cNvGrpSpPr/>
        <p:nvPr/>
      </p:nvGrpSpPr>
      <p:grpSpPr/>
      <p:pic>
        <p:nvPicPr>
          <p:cNvPr id="11266" name="图片 238595" descr="C:\Users\dines\Desktop\ArduinoSeverino400.jpgArduinoSeverino400"/>
          <p:cNvPicPr>
            <a:picLocks noChangeAspect="1"/>
          </p:cNvPicPr>
          <p:nvPr/>
        </p:nvPicPr>
        <p:blipFill>
          <a:blip r:embed="rId2"/>
          <a:srcRect/>
          <a:stretch>
            <a:fillRect/>
          </a:stretch>
        </p:blipFill>
        <p:spPr>
          <a:xfrm>
            <a:off x="2228057" y="4815840"/>
            <a:ext cx="1776095" cy="1247775"/>
          </a:xfrm>
          <a:prstGeom prst="rect">
            <a:avLst/>
          </a:prstGeom>
          <a:noFill/>
          <a:ln w="9525">
            <a:noFill/>
          </a:ln>
        </p:spPr>
      </p:pic>
      <p:pic>
        <p:nvPicPr>
          <p:cNvPr id="11269" name="图片 238598" descr="C:\Users\dines\Desktop\ARDUINO.pngARDUINO"/>
          <p:cNvPicPr>
            <a:picLocks noChangeAspect="1"/>
          </p:cNvPicPr>
          <p:nvPr/>
        </p:nvPicPr>
        <p:blipFill>
          <a:blip r:embed="rId3"/>
          <a:srcRect/>
          <a:stretch>
            <a:fillRect/>
          </a:stretch>
        </p:blipFill>
        <p:spPr>
          <a:xfrm>
            <a:off x="8028305" y="1885315"/>
            <a:ext cx="1692910" cy="1244600"/>
          </a:xfrm>
          <a:prstGeom prst="rect">
            <a:avLst/>
          </a:prstGeom>
          <a:noFill/>
          <a:ln w="9525">
            <a:noFill/>
          </a:ln>
        </p:spPr>
      </p:pic>
      <p:sp>
        <p:nvSpPr>
          <p:cNvPr id="11270" name="文本框 238599"/>
          <p:cNvSpPr txBox="1"/>
          <p:nvPr/>
        </p:nvSpPr>
        <p:spPr>
          <a:xfrm>
            <a:off x="4545965" y="316865"/>
            <a:ext cx="5081588" cy="1568450"/>
          </a:xfrm>
          <a:prstGeom prst="rect">
            <a:avLst/>
          </a:prstGeom>
          <a:noFill/>
          <a:ln w="9525">
            <a:noFill/>
            <a:miter/>
          </a:ln>
        </p:spPr>
        <p:txBody>
          <a:bodyPr wrap="square" anchor="t">
            <a:spAutoFit/>
          </a:bodyPr>
          <a:p>
            <a:r>
              <a:rPr lang="en-US" altLang="zh-CN" sz="4800" b="1" noProof="1" dirty="0">
                <a:solidFill>
                  <a:schemeClr val="bg1"/>
                </a:solidFill>
                <a:effectLst>
                  <a:outerShdw blurRad="38100" dist="38100" dir="2700000" algn="tl">
                    <a:srgbClr val="000000">
                      <a:alpha val="43137"/>
                    </a:srgbClr>
                  </a:outerShdw>
                </a:effectLst>
                <a:latin typeface="Impact" panose="020B0806030902050204" pitchFamily="2" charset="0"/>
                <a:ea typeface="Microsoft YaHei" panose="020B0503020204020204" charset="-122"/>
                <a:cs typeface="Impact" panose="020B0806030902050204" pitchFamily="2" charset="0"/>
              </a:rPr>
              <a:t>HOME</a:t>
            </a:r>
            <a:r>
              <a:rPr lang="en-US" altLang="zh-CN" sz="4800" b="1" noProof="1" dirty="0">
                <a:solidFill>
                  <a:srgbClr val="FF0000"/>
                </a:solidFill>
                <a:effectLst>
                  <a:outerShdw blurRad="38100" dist="38100" dir="2700000" algn="tl">
                    <a:srgbClr val="000000">
                      <a:alpha val="43137"/>
                    </a:srgbClr>
                  </a:outerShdw>
                </a:effectLst>
                <a:latin typeface="Impact" panose="020B0806030902050204" pitchFamily="2" charset="0"/>
                <a:ea typeface="Microsoft YaHei" panose="020B0503020204020204" charset="-122"/>
                <a:cs typeface="Impact" panose="020B0806030902050204" pitchFamily="2" charset="0"/>
              </a:rPr>
              <a:t> </a:t>
            </a:r>
            <a:r>
              <a:rPr lang="en-US" altLang="zh-CN" sz="4800" b="1" noProof="1" dirty="0">
                <a:solidFill>
                  <a:schemeClr val="bg1"/>
                </a:solidFill>
                <a:effectLst>
                  <a:outerShdw blurRad="38100" dist="38100" dir="2700000" algn="tl">
                    <a:srgbClr val="000000">
                      <a:alpha val="43137"/>
                    </a:srgbClr>
                  </a:outerShdw>
                </a:effectLst>
                <a:latin typeface="Impact" panose="020B0806030902050204" pitchFamily="2" charset="0"/>
                <a:ea typeface="Microsoft YaHei" panose="020B0503020204020204" charset="-122"/>
                <a:cs typeface="Impact" panose="020B0806030902050204" pitchFamily="2" charset="0"/>
              </a:rPr>
              <a:t>MADE</a:t>
            </a:r>
            <a:r>
              <a:rPr lang="en-US" altLang="zh-CN" sz="4800" b="1" noProof="1" dirty="0">
                <a:solidFill>
                  <a:srgbClr val="FF0000"/>
                </a:solidFill>
                <a:effectLst>
                  <a:outerShdw blurRad="38100" dist="38100" dir="2700000" algn="tl">
                    <a:srgbClr val="000000">
                      <a:alpha val="43137"/>
                    </a:srgbClr>
                  </a:outerShdw>
                </a:effectLst>
                <a:latin typeface="Impact" panose="020B0806030902050204" pitchFamily="2" charset="0"/>
                <a:ea typeface="Microsoft YaHei" panose="020B0503020204020204" charset="-122"/>
                <a:cs typeface="Impact" panose="020B0806030902050204" pitchFamily="2" charset="0"/>
              </a:rPr>
              <a:t> </a:t>
            </a:r>
            <a:r>
              <a:rPr lang="en-US" altLang="zh-CN" sz="4800" b="1" noProof="1" dirty="0">
                <a:solidFill>
                  <a:srgbClr val="FFFF00"/>
                </a:solidFill>
                <a:effectLst>
                  <a:outerShdw blurRad="38100" dist="38100" dir="2700000" algn="tl">
                    <a:srgbClr val="000000">
                      <a:alpha val="43137"/>
                    </a:srgbClr>
                  </a:outerShdw>
                </a:effectLst>
                <a:latin typeface="Impact" panose="020B0806030902050204" pitchFamily="2" charset="0"/>
                <a:ea typeface="Microsoft YaHei" panose="020B0503020204020204" charset="-122"/>
                <a:cs typeface="Impact" panose="020B0806030902050204" pitchFamily="2" charset="0"/>
              </a:rPr>
              <a:t>ARDUINO</a:t>
            </a:r>
            <a:r>
              <a:rPr lang="en-US" altLang="zh-CN" sz="4800" b="1" noProof="1" dirty="0">
                <a:solidFill>
                  <a:schemeClr val="bg1"/>
                </a:solidFill>
                <a:effectLst>
                  <a:outerShdw blurRad="38100" dist="38100" dir="2700000" algn="tl">
                    <a:srgbClr val="000000">
                      <a:alpha val="43137"/>
                    </a:srgbClr>
                  </a:outerShdw>
                </a:effectLst>
                <a:latin typeface="Impact" panose="020B0806030902050204" pitchFamily="2" charset="0"/>
                <a:ea typeface="Microsoft YaHei" panose="020B0503020204020204" charset="-122"/>
                <a:cs typeface="Impact" panose="020B0806030902050204" pitchFamily="2" charset="0"/>
              </a:rPr>
              <a:t> </a:t>
            </a:r>
            <a:r>
              <a:rPr lang="en-US" altLang="zh-CN" sz="4800" b="1" noProof="1" dirty="0">
                <a:solidFill>
                  <a:srgbClr val="FFFF00"/>
                </a:solidFill>
                <a:effectLst>
                  <a:outerShdw blurRad="38100" dist="38100" dir="2700000" algn="tl">
                    <a:srgbClr val="000000">
                      <a:alpha val="43137"/>
                    </a:srgbClr>
                  </a:outerShdw>
                </a:effectLst>
                <a:latin typeface="Impact" panose="020B0806030902050204" pitchFamily="2" charset="0"/>
                <a:ea typeface="Microsoft YaHei" panose="020B0503020204020204" charset="-122"/>
                <a:cs typeface="Impact" panose="020B0806030902050204" pitchFamily="2" charset="0"/>
              </a:rPr>
              <a:t>PCB</a:t>
            </a:r>
            <a:endParaRPr lang="en-US" altLang="zh-CN" sz="4800" b="1" noProof="1" dirty="0">
              <a:solidFill>
                <a:srgbClr val="FFFF00"/>
              </a:solidFill>
              <a:effectLst>
                <a:outerShdw blurRad="38100" dist="38100" dir="2700000" algn="tl">
                  <a:srgbClr val="000000">
                    <a:alpha val="43137"/>
                  </a:srgbClr>
                </a:outerShdw>
              </a:effectLst>
              <a:latin typeface="Impact" panose="020B0806030902050204" pitchFamily="2" charset="0"/>
              <a:ea typeface="Microsoft YaHei" panose="020B0503020204020204" charset="-122"/>
              <a:cs typeface="Impact" panose="020B0806030902050204" pitchFamily="2" charset="0"/>
            </a:endParaRPr>
          </a:p>
        </p:txBody>
      </p:sp>
      <p:sp>
        <p:nvSpPr>
          <p:cNvPr id="238601" name="文本框 238600"/>
          <p:cNvSpPr txBox="1"/>
          <p:nvPr/>
        </p:nvSpPr>
        <p:spPr>
          <a:xfrm>
            <a:off x="735965" y="2037715"/>
            <a:ext cx="5555615" cy="3476625"/>
          </a:xfrm>
          <a:prstGeom prst="rect">
            <a:avLst/>
          </a:prstGeom>
          <a:pattFill prst="pct5">
            <a:fgClr>
              <a:schemeClr val="bg2"/>
            </a:fgClr>
            <a:bgClr>
              <a:schemeClr val="bg1"/>
            </a:bgClr>
          </a:pattFill>
          <a:ln w="9525">
            <a:noFill/>
            <a:miter/>
          </a:ln>
        </p:spPr>
        <p:txBody>
          <a:bodyPr vert="horz" wrap="square" anchor="t">
            <a:spAutoFit/>
          </a:bodyPr>
          <a:p>
            <a:r>
              <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rPr>
              <a:t>Step 1: Alter the Changes in the Original Schematic. ...</a:t>
            </a:r>
            <a:endPar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endParaRPr>
          </a:p>
          <a:p>
            <a:r>
              <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rPr>
              <a:t>Step 2: Gather the Components Required. ...</a:t>
            </a:r>
            <a:endPar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endParaRPr>
          </a:p>
          <a:p>
            <a:r>
              <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rPr>
              <a:t>Step 3: Draw the Final Schematic. ...</a:t>
            </a:r>
            <a:endPar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endParaRPr>
          </a:p>
          <a:p>
            <a:r>
              <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rPr>
              <a:t>Step 4: Design the PCB and</a:t>
            </a:r>
            <a:r>
              <a:rPr lang="en-US" altLang="zh-CN"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rPr>
              <a:t> Paste it on Cu board </a:t>
            </a:r>
            <a:r>
              <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rPr>
              <a:t>.</a:t>
            </a:r>
            <a:endPar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endParaRPr>
          </a:p>
          <a:p>
            <a:r>
              <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rPr>
              <a:t>Step 5: Solder the Components on the PCB. ...</a:t>
            </a:r>
            <a:endPar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endParaRPr>
          </a:p>
          <a:p>
            <a:r>
              <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rPr>
              <a:t>Step 6: Burn the Bootloader on the Microcontroller. ...</a:t>
            </a:r>
            <a:endPar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endParaRPr>
          </a:p>
          <a:p>
            <a:r>
              <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rPr>
              <a:t>Step 7: Program the Arduino (using FTDI Breakout Board)</a:t>
            </a:r>
            <a:endParaRPr lang="zh-CN" altLang="en-US" sz="2000" noProof="1">
              <a:ln>
                <a:solidFill>
                  <a:sysClr val="windowText" lastClr="000000"/>
                </a:solidFill>
              </a:ln>
              <a:solidFill>
                <a:schemeClr val="tx1"/>
              </a:solidFill>
              <a:effectLst>
                <a:outerShdw blurRad="38100" dist="38100" dir="2700000" algn="tl">
                  <a:srgbClr val="000000">
                    <a:alpha val="43137"/>
                  </a:srgbClr>
                </a:outerShdw>
              </a:effectLst>
              <a:latin typeface="Bahnschrift SemiBold" panose="020B0502040204020203" charset="0"/>
              <a:ea typeface="Microsoft YaHei" panose="020B0503020204020204" charset="-122"/>
              <a:cs typeface="Bahnschrift SemiBold" panose="020B0502040204020203" charset="0"/>
            </a:endParaRPr>
          </a:p>
        </p:txBody>
      </p:sp>
      <p:sp>
        <p:nvSpPr>
          <p:cNvPr id="2" name="Text Box 1"/>
          <p:cNvSpPr txBox="1"/>
          <p:nvPr/>
        </p:nvSpPr>
        <p:spPr>
          <a:xfrm>
            <a:off x="6443345" y="2160905"/>
            <a:ext cx="4285615" cy="2861310"/>
          </a:xfrm>
          <a:prstGeom prst="rect">
            <a:avLst/>
          </a:prstGeom>
          <a:pattFill prst="pct5">
            <a:fgClr>
              <a:schemeClr val="bg2"/>
            </a:fgClr>
            <a:bgClr>
              <a:schemeClr val="bg1"/>
            </a:bgClr>
          </a:pattFill>
        </p:spPr>
        <p:txBody>
          <a:bodyPr wrap="square" rtlCol="0" anchor="t">
            <a:spAutoFit/>
          </a:bodyPr>
          <a:p>
            <a:r>
              <a:rPr lang="en-US" sz="2000">
                <a:ln>
                  <a:solidFill>
                    <a:sysClr val="windowText" lastClr="000000"/>
                  </a:solidFill>
                </a:ln>
                <a:solidFill>
                  <a:schemeClr val="tx1"/>
                </a:solidFill>
                <a:latin typeface="Bahnschrift SemiBold" panose="020B0502040204020203" charset="0"/>
                <a:cs typeface="Bahnschrift SemiBold" panose="020B0502040204020203" charset="0"/>
              </a:rPr>
              <a:t>Arduino is an open-source electronics platform based on easy-to-use hardware and software. Arduino boards are able to read inputs - light on a sensor, a finger on a button, or a Twitter message - and turn it into an output - activating a motor, turning on an LED, publishing something online.</a:t>
            </a:r>
            <a:endParaRPr lang="en-US" sz="2000">
              <a:ln>
                <a:solidFill>
                  <a:sysClr val="windowText" lastClr="000000"/>
                </a:solidFill>
              </a:ln>
              <a:solidFill>
                <a:schemeClr val="tx1"/>
              </a:solidFill>
              <a:latin typeface="Bahnschrift SemiBold" panose="020B0502040204020203" charset="0"/>
              <a:cs typeface="Bahnschrift SemiBold" panose="020B0502040204020203"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blip>
          <a:srcRect/>
          <a:stretch>
            <a:fillRect t="-14000" b="-14000"/>
          </a:stretch>
        </a:blipFill>
        <a:effectLst/>
      </p:bgPr>
    </p:bg>
    <p:spTree>
      <p:nvGrpSpPr>
        <p:cNvPr id="1" name=""/>
        <p:cNvGrpSpPr/>
        <p:nvPr/>
      </p:nvGrpSpPr>
      <p:grpSpPr/>
      <p:sp>
        <p:nvSpPr>
          <p:cNvPr id="17413" name="长方形 148"/>
          <p:cNvSpPr/>
          <p:nvPr/>
        </p:nvSpPr>
        <p:spPr>
          <a:xfrm>
            <a:off x="1738630" y="4271645"/>
            <a:ext cx="5691188" cy="255588"/>
          </a:xfrm>
          <a:prstGeom prst="rect">
            <a:avLst/>
          </a:prstGeom>
          <a:solidFill>
            <a:srgbClr val="FF0000"/>
          </a:solidFill>
          <a:ln w="9525">
            <a:noFill/>
          </a:ln>
        </p:spPr>
        <p:txBody>
          <a:bodyPr wrap="square" lIns="148187" tIns="74090" rIns="148187" bIns="74090" anchor="ctr" anchorCtr="0"/>
          <a:p>
            <a:endParaRPr lang="en-US" altLang="zh-CN" sz="1400">
              <a:solidFill>
                <a:schemeClr val="bg1"/>
              </a:solidFill>
              <a:latin typeface="Microsoft YaHei" panose="020B0503020204020204" charset="-122"/>
              <a:ea typeface="Microsoft YaHei" panose="020B0503020204020204" charset="-122"/>
            </a:endParaRPr>
          </a:p>
        </p:txBody>
      </p:sp>
      <p:sp>
        <p:nvSpPr>
          <p:cNvPr id="17414" name="长方形 148"/>
          <p:cNvSpPr/>
          <p:nvPr/>
        </p:nvSpPr>
        <p:spPr>
          <a:xfrm>
            <a:off x="1738630" y="4697095"/>
            <a:ext cx="5691188" cy="261938"/>
          </a:xfrm>
          <a:prstGeom prst="rect">
            <a:avLst/>
          </a:prstGeom>
          <a:solidFill>
            <a:srgbClr val="FF0000"/>
          </a:solidFill>
          <a:ln w="9525">
            <a:noFill/>
          </a:ln>
        </p:spPr>
        <p:txBody>
          <a:bodyPr wrap="square" lIns="148187" tIns="74090" rIns="148187" bIns="74090" anchor="ctr" anchorCtr="0"/>
          <a:p>
            <a:endParaRPr lang="zh-CN" altLang="en-US" sz="1400">
              <a:solidFill>
                <a:schemeClr val="bg1"/>
              </a:solidFill>
              <a:latin typeface="Microsoft YaHei" panose="020B0503020204020204" charset="-122"/>
              <a:ea typeface="Microsoft YaHei" panose="020B0503020204020204" charset="-122"/>
            </a:endParaRPr>
          </a:p>
        </p:txBody>
      </p:sp>
      <p:sp>
        <p:nvSpPr>
          <p:cNvPr id="17415" name="长方形 148"/>
          <p:cNvSpPr/>
          <p:nvPr/>
        </p:nvSpPr>
        <p:spPr>
          <a:xfrm>
            <a:off x="1738630" y="5128895"/>
            <a:ext cx="5691188" cy="255588"/>
          </a:xfrm>
          <a:prstGeom prst="rect">
            <a:avLst/>
          </a:prstGeom>
          <a:solidFill>
            <a:srgbClr val="FF0000"/>
          </a:solidFill>
          <a:ln w="9525">
            <a:noFill/>
          </a:ln>
        </p:spPr>
        <p:txBody>
          <a:bodyPr wrap="square" lIns="148187" tIns="74090" rIns="148187" bIns="74090" anchor="ctr" anchorCtr="0"/>
          <a:p>
            <a:endParaRPr lang="zh-CN" altLang="en-US" sz="1400">
              <a:solidFill>
                <a:schemeClr val="bg1"/>
              </a:solidFill>
              <a:latin typeface="Microsoft YaHei" panose="020B0503020204020204" charset="-122"/>
              <a:ea typeface="Microsoft YaHei" panose="020B0503020204020204" charset="-122"/>
            </a:endParaRPr>
          </a:p>
        </p:txBody>
      </p:sp>
      <p:sp>
        <p:nvSpPr>
          <p:cNvPr id="17416" name="简单箭头 151"/>
          <p:cNvSpPr/>
          <p:nvPr/>
        </p:nvSpPr>
        <p:spPr>
          <a:xfrm>
            <a:off x="5866130" y="4052570"/>
            <a:ext cx="865188" cy="1531938"/>
          </a:xfrm>
          <a:prstGeom prst="chevron">
            <a:avLst>
              <a:gd name="adj" fmla="val 88000"/>
            </a:avLst>
          </a:prstGeom>
          <a:solidFill>
            <a:srgbClr val="F8F8F8"/>
          </a:solidFill>
          <a:ln w="57150" cap="flat" cmpd="sng">
            <a:solidFill>
              <a:schemeClr val="bg1"/>
            </a:solidFill>
            <a:prstDash val="solid"/>
            <a:miter/>
            <a:headEnd type="none" w="med" len="med"/>
            <a:tailEnd type="none" w="med" len="med"/>
          </a:ln>
        </p:spPr>
        <p:txBody>
          <a:bodyPr wrap="square" lIns="148187" tIns="74090" rIns="148187" bIns="74090" anchor="ctr" anchorCtr="0"/>
          <a:p>
            <a:endParaRPr lang="zh-CN" altLang="zh-CN" sz="1400">
              <a:latin typeface="Microsoft YaHei" panose="020B0503020204020204" charset="-122"/>
              <a:ea typeface="Microsoft YaHei" panose="020B0503020204020204" charset="-122"/>
            </a:endParaRPr>
          </a:p>
        </p:txBody>
      </p:sp>
      <p:sp>
        <p:nvSpPr>
          <p:cNvPr id="17417" name="简单箭头 151"/>
          <p:cNvSpPr/>
          <p:nvPr/>
        </p:nvSpPr>
        <p:spPr>
          <a:xfrm>
            <a:off x="5416868" y="4052570"/>
            <a:ext cx="866775" cy="1531938"/>
          </a:xfrm>
          <a:prstGeom prst="chevron">
            <a:avLst>
              <a:gd name="adj" fmla="val 88000"/>
            </a:avLst>
          </a:prstGeom>
          <a:solidFill>
            <a:srgbClr val="F8F8F8"/>
          </a:solidFill>
          <a:ln w="57150" cap="flat" cmpd="sng">
            <a:solidFill>
              <a:schemeClr val="bg1"/>
            </a:solidFill>
            <a:prstDash val="solid"/>
            <a:miter/>
            <a:headEnd type="none" w="med" len="med"/>
            <a:tailEnd type="none" w="med" len="med"/>
          </a:ln>
        </p:spPr>
        <p:txBody>
          <a:bodyPr wrap="square" lIns="148187" tIns="74090" rIns="148187" bIns="74090" anchor="ctr" anchorCtr="0"/>
          <a:p>
            <a:endParaRPr lang="zh-CN" altLang="zh-CN" sz="1400">
              <a:latin typeface="Microsoft YaHei" panose="020B0503020204020204" charset="-122"/>
              <a:ea typeface="Microsoft YaHei" panose="020B0503020204020204" charset="-122"/>
            </a:endParaRPr>
          </a:p>
        </p:txBody>
      </p:sp>
      <p:sp>
        <p:nvSpPr>
          <p:cNvPr id="17418" name="简单箭头 151"/>
          <p:cNvSpPr/>
          <p:nvPr/>
        </p:nvSpPr>
        <p:spPr>
          <a:xfrm>
            <a:off x="6297930" y="4052570"/>
            <a:ext cx="869950" cy="1531938"/>
          </a:xfrm>
          <a:prstGeom prst="chevron">
            <a:avLst>
              <a:gd name="adj" fmla="val 88000"/>
            </a:avLst>
          </a:prstGeom>
          <a:solidFill>
            <a:srgbClr val="F8F8F8"/>
          </a:solidFill>
          <a:ln w="57150" cap="flat" cmpd="sng">
            <a:solidFill>
              <a:schemeClr val="bg1"/>
            </a:solidFill>
            <a:prstDash val="solid"/>
            <a:miter/>
            <a:headEnd type="none" w="med" len="med"/>
            <a:tailEnd type="none" w="med" len="med"/>
          </a:ln>
        </p:spPr>
        <p:txBody>
          <a:bodyPr wrap="square" lIns="148187" tIns="74090" rIns="148187" bIns="74090" anchor="ctr" anchorCtr="0"/>
          <a:p>
            <a:endParaRPr lang="zh-CN" altLang="zh-CN" sz="1400">
              <a:latin typeface="Microsoft YaHei" panose="020B0503020204020204" charset="-122"/>
              <a:ea typeface="Microsoft YaHei" panose="020B0503020204020204" charset="-122"/>
            </a:endParaRPr>
          </a:p>
        </p:txBody>
      </p:sp>
      <p:pic>
        <p:nvPicPr>
          <p:cNvPr id="3" name="Picture 2" descr="Screenshot (2)"/>
          <p:cNvPicPr>
            <a:picLocks noChangeAspect="1"/>
          </p:cNvPicPr>
          <p:nvPr/>
        </p:nvPicPr>
        <p:blipFill>
          <a:blip r:embed="rId2"/>
          <a:srcRect l="4435" t="15423" r="18173" b="14586"/>
          <a:stretch>
            <a:fillRect/>
          </a:stretch>
        </p:blipFill>
        <p:spPr>
          <a:xfrm>
            <a:off x="838835" y="364490"/>
            <a:ext cx="5240655" cy="3032125"/>
          </a:xfrm>
          <a:prstGeom prst="rect">
            <a:avLst/>
          </a:prstGeom>
        </p:spPr>
      </p:pic>
      <p:pic>
        <p:nvPicPr>
          <p:cNvPr id="4" name="Picture 3" descr="Screenshot (3)"/>
          <p:cNvPicPr>
            <a:picLocks noChangeAspect="1"/>
          </p:cNvPicPr>
          <p:nvPr/>
        </p:nvPicPr>
        <p:blipFill>
          <a:blip r:embed="rId3"/>
          <a:srcRect l="21734" t="21703" r="27596" b="21691"/>
          <a:stretch>
            <a:fillRect/>
          </a:stretch>
        </p:blipFill>
        <p:spPr>
          <a:xfrm>
            <a:off x="6304915" y="237490"/>
            <a:ext cx="5240020" cy="3014345"/>
          </a:xfrm>
          <a:prstGeom prst="rect">
            <a:avLst/>
          </a:prstGeom>
        </p:spPr>
      </p:pic>
      <p:pic>
        <p:nvPicPr>
          <p:cNvPr id="6" name="Picture 5" descr="ArduinoSeverino400"/>
          <p:cNvPicPr>
            <a:picLocks noChangeAspect="1"/>
          </p:cNvPicPr>
          <p:nvPr/>
        </p:nvPicPr>
        <p:blipFill>
          <a:blip r:embed="rId4"/>
          <a:stretch>
            <a:fillRect/>
          </a:stretch>
        </p:blipFill>
        <p:spPr>
          <a:xfrm>
            <a:off x="7637145" y="3480435"/>
            <a:ext cx="3810000" cy="2676525"/>
          </a:xfrm>
          <a:prstGeom prst="rect">
            <a:avLst/>
          </a:prstGeom>
        </p:spPr>
      </p:pic>
      <p:sp>
        <p:nvSpPr>
          <p:cNvPr id="7" name="Text Box 6"/>
          <p:cNvSpPr txBox="1"/>
          <p:nvPr/>
        </p:nvSpPr>
        <p:spPr>
          <a:xfrm rot="19980000">
            <a:off x="1925955" y="4358005"/>
            <a:ext cx="3360420" cy="1383665"/>
          </a:xfrm>
          <a:prstGeom prst="rect">
            <a:avLst/>
          </a:prstGeom>
          <a:noFill/>
        </p:spPr>
        <p:txBody>
          <a:bodyPr wrap="square" rtlCol="0">
            <a:spAutoFit/>
            <a:scene3d>
              <a:camera prst="orthographicFront"/>
              <a:lightRig rig="threePt" dir="t"/>
            </a:scene3d>
          </a:bodyPr>
          <a:p>
            <a:pPr algn="ctr"/>
            <a:r>
              <a:rPr lang="en-US" sz="2800" i="1">
                <a:ln/>
                <a:solidFill>
                  <a:schemeClr val="bg1"/>
                </a:solidFill>
                <a:effectLst>
                  <a:outerShdw blurRad="38100" dist="19050" dir="2700000" algn="tl" rotWithShape="0">
                    <a:schemeClr val="dk1">
                      <a:alpha val="40000"/>
                    </a:schemeClr>
                  </a:outerShdw>
                </a:effectLst>
                <a:latin typeface="Segoe UI Black" panose="020B0A02040204020203" charset="0"/>
                <a:cs typeface="Segoe UI Black" panose="020B0A02040204020203" charset="0"/>
              </a:rPr>
              <a:t>FERRIC CHLORIDE ETCHING IN CU BOARD</a:t>
            </a:r>
            <a:endParaRPr lang="en-US" sz="2800" i="1">
              <a:ln/>
              <a:solidFill>
                <a:schemeClr val="bg1"/>
              </a:solidFill>
              <a:effectLst>
                <a:outerShdw blurRad="38100" dist="19050" dir="2700000" algn="tl" rotWithShape="0">
                  <a:schemeClr val="dk1">
                    <a:alpha val="40000"/>
                  </a:schemeClr>
                </a:outerShdw>
              </a:effectLst>
              <a:latin typeface="Segoe UI Black" panose="020B0A02040204020203" charset="0"/>
              <a:cs typeface="Segoe UI Black" panose="020B0A02040204020203" charset="0"/>
            </a:endParaRPr>
          </a:p>
        </p:txBody>
      </p:sp>
      <p:sp>
        <p:nvSpPr>
          <p:cNvPr id="2" name="Text Box 1"/>
          <p:cNvSpPr txBox="1"/>
          <p:nvPr/>
        </p:nvSpPr>
        <p:spPr>
          <a:xfrm>
            <a:off x="1212215" y="4256405"/>
            <a:ext cx="309880" cy="275590"/>
          </a:xfrm>
          <a:prstGeom prst="rect">
            <a:avLst/>
          </a:prstGeom>
          <a:noFill/>
        </p:spPr>
        <p:txBody>
          <a:bodyPr wrap="none" rtlCol="0">
            <a:spAutoFit/>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blip>
          <a:srcRect/>
          <a:stretch>
            <a:fillRect t="-14000" b="-14000"/>
          </a:stretch>
        </a:blipFill>
        <a:effectLst/>
      </p:bgPr>
    </p:bg>
    <p:spTree>
      <p:nvGrpSpPr>
        <p:cNvPr id="1" name=""/>
        <p:cNvGrpSpPr/>
        <p:nvPr/>
      </p:nvGrpSpPr>
      <p:grpSpPr/>
      <p:sp>
        <p:nvSpPr>
          <p:cNvPr id="3" name="Content Placeholder 2"/>
          <p:cNvSpPr>
            <a:spLocks noGrp="1"/>
          </p:cNvSpPr>
          <p:nvPr/>
        </p:nvSpPr>
        <p:spPr>
          <a:xfrm>
            <a:off x="919480" y="1176020"/>
            <a:ext cx="10571480" cy="405892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7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N" sz="2400" dirty="0" smtClean="0">
                <a:solidFill>
                  <a:schemeClr val="bg1"/>
                </a:solidFill>
                <a:latin typeface="Bahnschrift" panose="020B0502040204020203" charset="0"/>
                <a:cs typeface="Bahnschrift" panose="020B0502040204020203" charset="0"/>
              </a:rPr>
              <a:t>Through a manhole the device is lowered into the pipe .</a:t>
            </a:r>
            <a:endParaRPr lang="en-IN" sz="2400" dirty="0" smtClean="0">
              <a:solidFill>
                <a:schemeClr val="bg1"/>
              </a:solidFill>
              <a:latin typeface="Bahnschrift" panose="020B0502040204020203" charset="0"/>
              <a:cs typeface="Bahnschrift" panose="020B0502040204020203" charset="0"/>
            </a:endParaRPr>
          </a:p>
          <a:p>
            <a:pPr>
              <a:lnSpc>
                <a:spcPct val="150000"/>
              </a:lnSpc>
            </a:pPr>
            <a:r>
              <a:rPr lang="en-IN" sz="2400" dirty="0" smtClean="0">
                <a:solidFill>
                  <a:schemeClr val="bg1"/>
                </a:solidFill>
                <a:latin typeface="Bahnschrift" panose="020B0502040204020203" charset="0"/>
                <a:cs typeface="Bahnschrift" panose="020B0502040204020203" charset="0"/>
              </a:rPr>
              <a:t>The device then moves towards the defect .</a:t>
            </a:r>
            <a:endParaRPr lang="en-IN" sz="2400" dirty="0" smtClean="0">
              <a:solidFill>
                <a:schemeClr val="bg1"/>
              </a:solidFill>
              <a:latin typeface="Bahnschrift" panose="020B0502040204020203" charset="0"/>
              <a:cs typeface="Bahnschrift" panose="020B0502040204020203" charset="0"/>
            </a:endParaRPr>
          </a:p>
          <a:p>
            <a:pPr>
              <a:lnSpc>
                <a:spcPct val="150000"/>
              </a:lnSpc>
            </a:pPr>
            <a:r>
              <a:rPr lang="en-IN" sz="2400" dirty="0" smtClean="0">
                <a:solidFill>
                  <a:schemeClr val="bg1"/>
                </a:solidFill>
                <a:latin typeface="Bahnschrift" panose="020B0502040204020203" charset="0"/>
                <a:cs typeface="Bahnschrift" panose="020B0502040204020203" charset="0"/>
              </a:rPr>
              <a:t>The device </a:t>
            </a:r>
            <a:r>
              <a:rPr lang="en-US" altLang="en-IN" sz="2400" dirty="0" smtClean="0">
                <a:solidFill>
                  <a:schemeClr val="bg1"/>
                </a:solidFill>
                <a:latin typeface="Bahnschrift" panose="020B0502040204020203" charset="0"/>
                <a:cs typeface="Bahnschrift" panose="020B0502040204020203" charset="0"/>
              </a:rPr>
              <a:t>uses CAM module to detect things</a:t>
            </a:r>
            <a:r>
              <a:rPr lang="en-IN" sz="2400" dirty="0" smtClean="0">
                <a:solidFill>
                  <a:schemeClr val="bg1"/>
                </a:solidFill>
                <a:latin typeface="Bahnschrift" panose="020B0502040204020203" charset="0"/>
                <a:cs typeface="Bahnschrift" panose="020B0502040204020203" charset="0"/>
              </a:rPr>
              <a:t> and the data is </a:t>
            </a:r>
            <a:r>
              <a:rPr lang="en-IN" sz="2400" dirty="0" err="1" smtClean="0">
                <a:solidFill>
                  <a:schemeClr val="bg1"/>
                </a:solidFill>
                <a:latin typeface="Bahnschrift" panose="020B0502040204020203" charset="0"/>
                <a:cs typeface="Bahnschrift" panose="020B0502040204020203" charset="0"/>
              </a:rPr>
              <a:t>intrpreted</a:t>
            </a:r>
            <a:r>
              <a:rPr lang="en-IN" sz="2400" dirty="0" smtClean="0">
                <a:solidFill>
                  <a:schemeClr val="bg1"/>
                </a:solidFill>
                <a:latin typeface="Bahnschrift" panose="020B0502040204020203" charset="0"/>
                <a:cs typeface="Bahnschrift" panose="020B0502040204020203" charset="0"/>
              </a:rPr>
              <a:t> by the controller.</a:t>
            </a:r>
            <a:endParaRPr lang="en-IN" sz="2400" dirty="0" smtClean="0">
              <a:solidFill>
                <a:schemeClr val="bg1"/>
              </a:solidFill>
              <a:latin typeface="Bahnschrift" panose="020B0502040204020203" charset="0"/>
              <a:cs typeface="Bahnschrift" panose="020B0502040204020203" charset="0"/>
            </a:endParaRPr>
          </a:p>
          <a:p>
            <a:pPr>
              <a:lnSpc>
                <a:spcPct val="150000"/>
              </a:lnSpc>
            </a:pPr>
            <a:r>
              <a:rPr lang="en-IN" sz="2400" dirty="0" smtClean="0">
                <a:solidFill>
                  <a:schemeClr val="bg1"/>
                </a:solidFill>
                <a:latin typeface="Bahnschrift" panose="020B0502040204020203" charset="0"/>
                <a:cs typeface="Bahnschrift" panose="020B0502040204020203" charset="0"/>
              </a:rPr>
              <a:t>According to the data received the device is handled</a:t>
            </a:r>
            <a:endParaRPr lang="en-IN" sz="2400" dirty="0" smtClean="0">
              <a:solidFill>
                <a:schemeClr val="bg1"/>
              </a:solidFill>
              <a:latin typeface="Bahnschrift" panose="020B0502040204020203" charset="0"/>
              <a:cs typeface="Bahnschrift" panose="020B0502040204020203" charset="0"/>
            </a:endParaRPr>
          </a:p>
          <a:p>
            <a:pPr>
              <a:lnSpc>
                <a:spcPct val="150000"/>
              </a:lnSpc>
            </a:pPr>
            <a:r>
              <a:rPr lang="en-IN" sz="2400" dirty="0" smtClean="0">
                <a:solidFill>
                  <a:schemeClr val="bg1"/>
                </a:solidFill>
                <a:latin typeface="Bahnschrift" panose="020B0502040204020203" charset="0"/>
                <a:cs typeface="Bahnschrift" panose="020B0502040204020203" charset="0"/>
              </a:rPr>
              <a:t>Once the clog is detected, with the help of the GPS module at the exact location of the clog, the road is dug and the pie can be fixed.</a:t>
            </a:r>
            <a:endParaRPr lang="en-IN" sz="2400" dirty="0" smtClean="0">
              <a:solidFill>
                <a:schemeClr val="bg1"/>
              </a:solidFill>
              <a:latin typeface="Bahnschrift" panose="020B0502040204020203" charset="0"/>
              <a:cs typeface="Bahnschrift" panose="020B0502040204020203" charset="0"/>
            </a:endParaRPr>
          </a:p>
          <a:p>
            <a:pPr>
              <a:lnSpc>
                <a:spcPct val="150000"/>
              </a:lnSpc>
            </a:pPr>
            <a:r>
              <a:rPr lang="en-IN" sz="2400" dirty="0" smtClean="0">
                <a:solidFill>
                  <a:schemeClr val="bg1"/>
                </a:solidFill>
                <a:latin typeface="Bahnschrift" panose="020B0502040204020203" charset="0"/>
                <a:cs typeface="Bahnschrift" panose="020B0502040204020203" charset="0"/>
              </a:rPr>
              <a:t>Now the water flow is restored.</a:t>
            </a:r>
            <a:endParaRPr lang="en-IN" sz="2400" dirty="0" smtClean="0">
              <a:solidFill>
                <a:schemeClr val="bg1"/>
              </a:solidFill>
              <a:latin typeface="Bahnschrift" panose="020B0502040204020203" charset="0"/>
              <a:cs typeface="Bahnschrift" panose="020B0502040204020203" charset="0"/>
            </a:endParaRPr>
          </a:p>
        </p:txBody>
      </p:sp>
      <p:sp>
        <p:nvSpPr>
          <p:cNvPr id="2" name="Text Box 1"/>
          <p:cNvSpPr txBox="1"/>
          <p:nvPr/>
        </p:nvSpPr>
        <p:spPr>
          <a:xfrm>
            <a:off x="4573270" y="592455"/>
            <a:ext cx="2827655" cy="583565"/>
          </a:xfrm>
          <a:prstGeom prst="rect">
            <a:avLst/>
          </a:prstGeom>
          <a:noFill/>
        </p:spPr>
        <p:txBody>
          <a:bodyPr wrap="square" rtlCol="0" anchor="t">
            <a:spAutoFit/>
            <a:scene3d>
              <a:camera prst="orthographicFront"/>
              <a:lightRig rig="threePt" dir="t"/>
            </a:scene3d>
          </a:bodyPr>
          <a:p>
            <a:r>
              <a:rPr lang="en-IN" sz="320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charset="0"/>
                <a:cs typeface="Arial Black" panose="020B0A04020102020204" charset="0"/>
                <a:sym typeface="+mn-ea"/>
              </a:rPr>
              <a:t>WORKING</a:t>
            </a:r>
            <a:endParaRPr lang="en-IN" sz="320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charset="0"/>
              <a:cs typeface="Arial Black" panose="020B0A0402010202020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blip>
          <a:srcRect/>
          <a:stretch>
            <a:fillRect t="-14000" b="-14000"/>
          </a:stretch>
        </a:blipFill>
        <a:effectLst/>
      </p:bgPr>
    </p:bg>
    <p:spTree>
      <p:nvGrpSpPr>
        <p:cNvPr id="1" name=""/>
        <p:cNvGrpSpPr/>
        <p:nvPr/>
      </p:nvGrpSpPr>
      <p:grpSpPr/>
      <p:pic>
        <p:nvPicPr>
          <p:cNvPr id="4" name="Content Placeholder 3"/>
          <p:cNvPicPr>
            <a:picLocks noGrp="1" noChangeAspect="1"/>
          </p:cNvPicPr>
          <p:nvPr/>
        </p:nvPicPr>
        <p:blipFill>
          <a:blip r:embed="rId2">
            <a:extLst>
              <a:ext uri="{28A0092B-C50C-407E-A947-70E740481C1C}">
                <a14:useLocalDpi xmlns:a14="http://schemas.microsoft.com/office/drawing/2010/main" val="0"/>
              </a:ext>
            </a:extLst>
          </a:blip>
          <a:srcRect r="50884"/>
          <a:stretch>
            <a:fillRect/>
          </a:stretch>
        </p:blipFill>
        <p:spPr>
          <a:xfrm>
            <a:off x="2921635" y="2715895"/>
            <a:ext cx="2787650" cy="3171190"/>
          </a:xfrm>
          <a:prstGeom prst="rect">
            <a:avLst/>
          </a:prstGeom>
          <a:effectLst>
            <a:outerShdw blurRad="25400" dir="17880000">
              <a:srgbClr val="000000">
                <a:alpha val="46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l="-2215" t="503" r="31681" b="-503"/>
          <a:stretch>
            <a:fillRect/>
          </a:stretch>
        </p:blipFill>
        <p:spPr>
          <a:xfrm>
            <a:off x="5906135" y="2729865"/>
            <a:ext cx="3138170" cy="3157220"/>
          </a:xfrm>
          <a:prstGeom prst="rect">
            <a:avLst/>
          </a:prstGeom>
        </p:spPr>
      </p:pic>
      <p:sp>
        <p:nvSpPr>
          <p:cNvPr id="2" name="Text Box 1"/>
          <p:cNvSpPr txBox="1"/>
          <p:nvPr/>
        </p:nvSpPr>
        <p:spPr>
          <a:xfrm>
            <a:off x="4472305" y="1450340"/>
            <a:ext cx="3027045" cy="829945"/>
          </a:xfrm>
          <a:prstGeom prst="rect">
            <a:avLst/>
          </a:prstGeom>
          <a:noFill/>
        </p:spPr>
        <p:txBody>
          <a:bodyPr wrap="none" rtlCol="0" anchor="t">
            <a:spAutoFit/>
            <a:scene3d>
              <a:camera prst="orthographicFront"/>
              <a:lightRig rig="threePt" dir="t"/>
            </a:scene3d>
          </a:bodyPr>
          <a:p>
            <a:r>
              <a:rPr lang="en-IN" sz="480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charset="0"/>
                <a:cs typeface="Arial Black" panose="020B0A04020102020204" charset="0"/>
                <a:sym typeface="+mn-ea"/>
              </a:rPr>
              <a:t>OUTPUT</a:t>
            </a:r>
            <a:endParaRPr lang="en-IN" sz="4800" dirty="0" smtClean="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charset="0"/>
              <a:cs typeface="Arial Black" panose="020B0A04020102020204"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1094" y="1215341"/>
            <a:ext cx="1740068" cy="3566449"/>
          </a:xfrm>
          <a:prstGeom prst="rect">
            <a:avLst/>
          </a:prstGeom>
        </p:spPr>
      </p:pic>
      <p:sp>
        <p:nvSpPr>
          <p:cNvPr id="4" name="TextBox 3"/>
          <p:cNvSpPr txBox="1"/>
          <p:nvPr/>
        </p:nvSpPr>
        <p:spPr>
          <a:xfrm>
            <a:off x="823547" y="9409280"/>
            <a:ext cx="3072390" cy="230832"/>
          </a:xfrm>
          <a:prstGeom prst="rect">
            <a:avLst/>
          </a:prstGeom>
          <a:noFill/>
        </p:spPr>
        <p:txBody>
          <a:bodyPr wrap="square" rtlCol="0">
            <a:spAutoFit/>
          </a:bodyPr>
          <a:lstStyle/>
          <a:p>
            <a:r>
              <a:rPr lang="en-IN" sz="900">
                <a:hlinkClick r:id="rId2" tooltip="https://freepngimg.com/png/9241-animation-png-hd"/>
              </a:rPr>
              <a:t>This Photo</a:t>
            </a:r>
            <a:r>
              <a:rPr lang="en-IN" sz="900"/>
              <a:t> by Unknown Author is licensed under </a:t>
            </a:r>
            <a:r>
              <a:rPr lang="en-IN" sz="900">
                <a:hlinkClick r:id="rId3" tooltip="https://creativecommons.org/licenses/by-nc/3.0/"/>
              </a:rPr>
              <a:t>CC BY-NC</a:t>
            </a:r>
            <a:endParaRPr lang="en-IN" sz="900"/>
          </a:p>
        </p:txBody>
      </p:sp>
      <p:sp>
        <p:nvSpPr>
          <p:cNvPr id="6" name="Speech Bubble: Oval 5"/>
          <p:cNvSpPr/>
          <p:nvPr/>
        </p:nvSpPr>
        <p:spPr>
          <a:xfrm>
            <a:off x="2795732" y="95876"/>
            <a:ext cx="3300268" cy="1953505"/>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t>Hello Everyone, this is my community and underground metro pipe line system.</a:t>
            </a:r>
            <a:endParaRPr lang="en-IN"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5000">
        <p159:morph option="byObject"/>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32" presetClass="emph" presetSubtype="0" fill="hold" nodeType="afterEffect">
                                  <p:stCondLst>
                                    <p:cond delay="0"/>
                                  </p:stCondLst>
                                  <p:childTnLst>
                                    <p:animRot by="120000">
                                      <p:cBhvr>
                                        <p:cTn id="12" dur="500" fill="hold">
                                          <p:stCondLst>
                                            <p:cond delay="0"/>
                                          </p:stCondLst>
                                        </p:cTn>
                                        <p:tgtEl>
                                          <p:spTgt spid="3"/>
                                        </p:tgtEl>
                                        <p:attrNameLst>
                                          <p:attrName>r</p:attrName>
                                        </p:attrNameLst>
                                      </p:cBhvr>
                                    </p:animRot>
                                    <p:animRot by="-240000">
                                      <p:cBhvr>
                                        <p:cTn id="13" dur="1000" fill="hold">
                                          <p:stCondLst>
                                            <p:cond delay="1000"/>
                                          </p:stCondLst>
                                        </p:cTn>
                                        <p:tgtEl>
                                          <p:spTgt spid="3"/>
                                        </p:tgtEl>
                                        <p:attrNameLst>
                                          <p:attrName>r</p:attrName>
                                        </p:attrNameLst>
                                      </p:cBhvr>
                                    </p:animRot>
                                    <p:animRot by="240000">
                                      <p:cBhvr>
                                        <p:cTn id="14" dur="1000" fill="hold">
                                          <p:stCondLst>
                                            <p:cond delay="2000"/>
                                          </p:stCondLst>
                                        </p:cTn>
                                        <p:tgtEl>
                                          <p:spTgt spid="3"/>
                                        </p:tgtEl>
                                        <p:attrNameLst>
                                          <p:attrName>r</p:attrName>
                                        </p:attrNameLst>
                                      </p:cBhvr>
                                    </p:animRot>
                                    <p:animRot by="-240000">
                                      <p:cBhvr>
                                        <p:cTn id="15" dur="1000" fill="hold">
                                          <p:stCondLst>
                                            <p:cond delay="3000"/>
                                          </p:stCondLst>
                                        </p:cTn>
                                        <p:tgtEl>
                                          <p:spTgt spid="3"/>
                                        </p:tgtEl>
                                        <p:attrNameLst>
                                          <p:attrName>r</p:attrName>
                                        </p:attrNameLst>
                                      </p:cBhvr>
                                    </p:animRot>
                                    <p:animRot by="120000">
                                      <p:cBhvr>
                                        <p:cTn id="16" dur="1000" fill="hold">
                                          <p:stCondLst>
                                            <p:cond delay="4000"/>
                                          </p:stCondLst>
                                        </p:cTn>
                                        <p:tgtEl>
                                          <p:spTgt spid="3"/>
                                        </p:tgtEl>
                                        <p:attrNameLst>
                                          <p:attrName>r</p:attrName>
                                        </p:attrNameLst>
                                      </p:cBhvr>
                                    </p:animRot>
                                  </p:childTnLst>
                                </p:cTn>
                              </p:par>
                              <p:par>
                                <p:cTn id="17" presetID="10"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3000"/>
                                        <p:tgtEl>
                                          <p:spTgt spid="6"/>
                                        </p:tgtEl>
                                      </p:cBhvr>
                                    </p:animEffect>
                                  </p:childTnLst>
                                </p:cTn>
                              </p:par>
                            </p:childTnLst>
                          </p:cTn>
                        </p:par>
                        <p:par>
                          <p:cTn id="20" fill="hold">
                            <p:stCondLst>
                              <p:cond delay="6500"/>
                            </p:stCondLst>
                            <p:childTnLst>
                              <p:par>
                                <p:cTn id="21" presetID="2" presetClass="exit" presetSubtype="4" fill="hold" nodeType="afterEffect">
                                  <p:stCondLst>
                                    <p:cond delay="0"/>
                                  </p:stCondLst>
                                  <p:childTnLst>
                                    <p:anim calcmode="lin" valueType="num">
                                      <p:cBhvr additive="base">
                                        <p:cTn id="22" dur="500"/>
                                        <p:tgtEl>
                                          <p:spTgt spid="3"/>
                                        </p:tgtEl>
                                        <p:attrNameLst>
                                          <p:attrName>ppt_x</p:attrName>
                                        </p:attrNameLst>
                                      </p:cBhvr>
                                      <p:tavLst>
                                        <p:tav tm="0">
                                          <p:val>
                                            <p:strVal val="ppt_x"/>
                                          </p:val>
                                        </p:tav>
                                        <p:tav tm="100000">
                                          <p:val>
                                            <p:strVal val="ppt_x"/>
                                          </p:val>
                                        </p:tav>
                                      </p:tavLst>
                                    </p:anim>
                                    <p:anim calcmode="lin" valueType="num">
                                      <p:cBhvr additive="base">
                                        <p:cTn id="23" dur="500"/>
                                        <p:tgtEl>
                                          <p:spTgt spid="3"/>
                                        </p:tgtEl>
                                        <p:attrNameLst>
                                          <p:attrName>ppt_y</p:attrName>
                                        </p:attrNameLst>
                                      </p:cBhvr>
                                      <p:tavLst>
                                        <p:tav tm="0">
                                          <p:val>
                                            <p:strVal val="ppt_y"/>
                                          </p:val>
                                        </p:tav>
                                        <p:tav tm="100000">
                                          <p:val>
                                            <p:strVal val="1+ppt_h/2"/>
                                          </p:val>
                                        </p:tav>
                                      </p:tavLst>
                                    </p:anim>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b="6727"/>
          <a:stretch>
            <a:fillRect/>
          </a:stretch>
        </p:blipFill>
        <p:spPr>
          <a:xfrm>
            <a:off x="2116478" y="1908870"/>
            <a:ext cx="1577934" cy="2434527"/>
          </a:xfrm>
          <a:prstGeom prst="rect">
            <a:avLst/>
          </a:prstGeom>
        </p:spPr>
      </p:pic>
      <p:sp>
        <p:nvSpPr>
          <p:cNvPr id="4" name="Speech Bubble: Rectangle 3"/>
          <p:cNvSpPr/>
          <p:nvPr/>
        </p:nvSpPr>
        <p:spPr>
          <a:xfrm>
            <a:off x="3345085" y="925976"/>
            <a:ext cx="2550890" cy="982894"/>
          </a:xfrm>
          <a:prstGeom prst="wedgeRectCallout">
            <a:avLst>
              <a:gd name="adj1" fmla="val -37466"/>
              <a:gd name="adj2" fmla="val 7559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But we are facing problems in our water supply</a:t>
            </a:r>
            <a:endParaRPr lang="en-IN" b="1" dirty="0"/>
          </a:p>
        </p:txBody>
      </p:sp>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353" r="7618"/>
          <a:stretch>
            <a:fillRect/>
          </a:stretch>
        </p:blipFill>
        <p:spPr>
          <a:xfrm>
            <a:off x="8433367" y="1562101"/>
            <a:ext cx="2482283" cy="3160026"/>
          </a:xfrm>
          <a:prstGeom prst="rect">
            <a:avLst/>
          </a:prstGeom>
        </p:spPr>
      </p:pic>
      <p:sp>
        <p:nvSpPr>
          <p:cNvPr id="7" name="Speech Bubble: Rectangle with Corners Rounded 6"/>
          <p:cNvSpPr/>
          <p:nvPr/>
        </p:nvSpPr>
        <p:spPr>
          <a:xfrm>
            <a:off x="6924675" y="579208"/>
            <a:ext cx="2273583" cy="982894"/>
          </a:xfrm>
          <a:prstGeom prst="wedgeRoundRectCallout">
            <a:avLst>
              <a:gd name="adj1" fmla="val 41283"/>
              <a:gd name="adj2" fmla="val 9629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I am an engineer, I am here to look into the problem</a:t>
            </a:r>
            <a:endParaRPr lang="en-IN"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2000">
        <p159:morph option="byObject"/>
      </p:transition>
    </mc:Choice>
    <mc:Fallback>
      <p:transition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wind.wav"/>
                                        </p:tgtEl>
                                      </p:cMediaNode>
                                    </p:audio>
                                  </p:subTnLst>
                                </p:cTn>
                              </p:par>
                            </p:childTnLst>
                          </p:cTn>
                        </p:par>
                        <p:par>
                          <p:cTn id="8" fill="hold">
                            <p:stCondLst>
                              <p:cond delay="1500"/>
                            </p:stCondLst>
                            <p:childTnLst>
                              <p:par>
                                <p:cTn id="9" presetID="32" presetClass="emph" presetSubtype="0" fill="hold" nodeType="afterEffect">
                                  <p:stCondLst>
                                    <p:cond delay="500"/>
                                  </p:stCondLst>
                                  <p:childTnLst>
                                    <p:animRot by="120000">
                                      <p:cBhvr>
                                        <p:cTn id="10" dur="500" fill="hold">
                                          <p:stCondLst>
                                            <p:cond delay="0"/>
                                          </p:stCondLst>
                                        </p:cTn>
                                        <p:tgtEl>
                                          <p:spTgt spid="3"/>
                                        </p:tgtEl>
                                        <p:attrNameLst>
                                          <p:attrName>r</p:attrName>
                                        </p:attrNameLst>
                                      </p:cBhvr>
                                    </p:animRot>
                                    <p:animRot by="-240000">
                                      <p:cBhvr>
                                        <p:cTn id="11" dur="1000" fill="hold">
                                          <p:stCondLst>
                                            <p:cond delay="1000"/>
                                          </p:stCondLst>
                                        </p:cTn>
                                        <p:tgtEl>
                                          <p:spTgt spid="3"/>
                                        </p:tgtEl>
                                        <p:attrNameLst>
                                          <p:attrName>r</p:attrName>
                                        </p:attrNameLst>
                                      </p:cBhvr>
                                    </p:animRot>
                                    <p:animRot by="240000">
                                      <p:cBhvr>
                                        <p:cTn id="12" dur="1000" fill="hold">
                                          <p:stCondLst>
                                            <p:cond delay="2000"/>
                                          </p:stCondLst>
                                        </p:cTn>
                                        <p:tgtEl>
                                          <p:spTgt spid="3"/>
                                        </p:tgtEl>
                                        <p:attrNameLst>
                                          <p:attrName>r</p:attrName>
                                        </p:attrNameLst>
                                      </p:cBhvr>
                                    </p:animRot>
                                    <p:animRot by="-240000">
                                      <p:cBhvr>
                                        <p:cTn id="13" dur="1000" fill="hold">
                                          <p:stCondLst>
                                            <p:cond delay="3000"/>
                                          </p:stCondLst>
                                        </p:cTn>
                                        <p:tgtEl>
                                          <p:spTgt spid="3"/>
                                        </p:tgtEl>
                                        <p:attrNameLst>
                                          <p:attrName>r</p:attrName>
                                        </p:attrNameLst>
                                      </p:cBhvr>
                                    </p:animRot>
                                    <p:animRot by="120000">
                                      <p:cBhvr>
                                        <p:cTn id="14" dur="1000" fill="hold">
                                          <p:stCondLst>
                                            <p:cond delay="4000"/>
                                          </p:stCondLst>
                                        </p:cTn>
                                        <p:tgtEl>
                                          <p:spTgt spid="3"/>
                                        </p:tgtEl>
                                        <p:attrNameLst>
                                          <p:attrName>r</p:attrName>
                                        </p:attrNameLst>
                                      </p:cBhvr>
                                    </p:animRo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7000"/>
                            </p:stCondLst>
                            <p:childTnLst>
                              <p:par>
                                <p:cTn id="18" presetID="2" presetClass="exit" presetSubtype="4" fill="hold" nodeType="afterEffect">
                                  <p:stCondLst>
                                    <p:cond delay="0"/>
                                  </p:stCondLst>
                                  <p:childTnLst>
                                    <p:anim calcmode="lin" valueType="num">
                                      <p:cBhvr additive="base">
                                        <p:cTn id="19" dur="500"/>
                                        <p:tgtEl>
                                          <p:spTgt spid="3"/>
                                        </p:tgtEl>
                                        <p:attrNameLst>
                                          <p:attrName>ppt_x</p:attrName>
                                        </p:attrNameLst>
                                      </p:cBhvr>
                                      <p:tavLst>
                                        <p:tav tm="0">
                                          <p:val>
                                            <p:strVal val="ppt_x"/>
                                          </p:val>
                                        </p:tav>
                                        <p:tav tm="100000">
                                          <p:val>
                                            <p:strVal val="ppt_x"/>
                                          </p:val>
                                        </p:tav>
                                      </p:tavLst>
                                    </p:anim>
                                    <p:anim calcmode="lin" valueType="num">
                                      <p:cBhvr additive="base">
                                        <p:cTn id="20" dur="500"/>
                                        <p:tgtEl>
                                          <p:spTgt spid="3"/>
                                        </p:tgtEl>
                                        <p:attrNameLst>
                                          <p:attrName>ppt_y</p:attrName>
                                        </p:attrNameLst>
                                      </p:cBhvr>
                                      <p:tavLst>
                                        <p:tav tm="0">
                                          <p:val>
                                            <p:strVal val="ppt_y"/>
                                          </p:val>
                                        </p:tav>
                                        <p:tav tm="100000">
                                          <p:val>
                                            <p:strVal val="1+ppt_h/2"/>
                                          </p:val>
                                        </p:tav>
                                      </p:tavLst>
                                    </p:anim>
                                    <p:set>
                                      <p:cBhvr>
                                        <p:cTn id="21" dur="1" fill="hold">
                                          <p:stCondLst>
                                            <p:cond delay="499"/>
                                          </p:stCondLst>
                                        </p:cTn>
                                        <p:tgtEl>
                                          <p:spTgt spid="3"/>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edge">
                                      <p:cBhvr>
                                        <p:cTn id="28" dur="2000"/>
                                        <p:tgtEl>
                                          <p:spTgt spid="5"/>
                                        </p:tgtEl>
                                      </p:cBhvr>
                                    </p:animEffect>
                                  </p:childTnLst>
                                </p:cTn>
                              </p:par>
                            </p:childTnLst>
                          </p:cTn>
                        </p:par>
                        <p:par>
                          <p:cTn id="29" fill="hold">
                            <p:stCondLst>
                              <p:cond delay="2000"/>
                            </p:stCondLst>
                            <p:childTnLst>
                              <p:par>
                                <p:cTn id="30" presetID="32" presetClass="emph" presetSubtype="0" fill="hold" nodeType="afterEffect">
                                  <p:stCondLst>
                                    <p:cond delay="0"/>
                                  </p:stCondLst>
                                  <p:childTnLst>
                                    <p:animRot by="120000">
                                      <p:cBhvr>
                                        <p:cTn id="31" dur="300" fill="hold">
                                          <p:stCondLst>
                                            <p:cond delay="0"/>
                                          </p:stCondLst>
                                        </p:cTn>
                                        <p:tgtEl>
                                          <p:spTgt spid="5"/>
                                        </p:tgtEl>
                                        <p:attrNameLst>
                                          <p:attrName>r</p:attrName>
                                        </p:attrNameLst>
                                      </p:cBhvr>
                                    </p:animRot>
                                    <p:animRot by="-240000">
                                      <p:cBhvr>
                                        <p:cTn id="32" dur="600" fill="hold">
                                          <p:stCondLst>
                                            <p:cond delay="600"/>
                                          </p:stCondLst>
                                        </p:cTn>
                                        <p:tgtEl>
                                          <p:spTgt spid="5"/>
                                        </p:tgtEl>
                                        <p:attrNameLst>
                                          <p:attrName>r</p:attrName>
                                        </p:attrNameLst>
                                      </p:cBhvr>
                                    </p:animRot>
                                    <p:animRot by="240000">
                                      <p:cBhvr>
                                        <p:cTn id="33" dur="600" fill="hold">
                                          <p:stCondLst>
                                            <p:cond delay="1200"/>
                                          </p:stCondLst>
                                        </p:cTn>
                                        <p:tgtEl>
                                          <p:spTgt spid="5"/>
                                        </p:tgtEl>
                                        <p:attrNameLst>
                                          <p:attrName>r</p:attrName>
                                        </p:attrNameLst>
                                      </p:cBhvr>
                                    </p:animRot>
                                    <p:animRot by="-240000">
                                      <p:cBhvr>
                                        <p:cTn id="34" dur="600" fill="hold">
                                          <p:stCondLst>
                                            <p:cond delay="1800"/>
                                          </p:stCondLst>
                                        </p:cTn>
                                        <p:tgtEl>
                                          <p:spTgt spid="5"/>
                                        </p:tgtEl>
                                        <p:attrNameLst>
                                          <p:attrName>r</p:attrName>
                                        </p:attrNameLst>
                                      </p:cBhvr>
                                    </p:animRot>
                                    <p:animRot by="120000">
                                      <p:cBhvr>
                                        <p:cTn id="35" dur="600" fill="hold">
                                          <p:stCondLst>
                                            <p:cond delay="2400"/>
                                          </p:stCondLst>
                                        </p:cTn>
                                        <p:tgtEl>
                                          <p:spTgt spid="5"/>
                                        </p:tgtEl>
                                        <p:attrNameLst>
                                          <p:attrName>r</p:attrName>
                                        </p:attrNameLst>
                                      </p:cBhvr>
                                    </p:animRo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par>
                          <p:cTn id="39" fill="hold">
                            <p:stCondLst>
                              <p:cond delay="5000"/>
                            </p:stCondLst>
                            <p:childTnLst>
                              <p:par>
                                <p:cTn id="40" presetID="10" presetClass="exit" presetSubtype="0" fill="hold" grpId="1" nodeType="after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5"/>
                                        </p:tgtEl>
                                        <p:attrNameLst>
                                          <p:attrName>ppt_x</p:attrName>
                                        </p:attrNameLst>
                                      </p:cBhvr>
                                      <p:tavLst>
                                        <p:tav tm="0">
                                          <p:val>
                                            <p:strVal val="ppt_x"/>
                                          </p:val>
                                        </p:tav>
                                        <p:tav tm="100000">
                                          <p:val>
                                            <p:strVal val="ppt_x"/>
                                          </p:val>
                                        </p:tav>
                                      </p:tavLst>
                                    </p:anim>
                                    <p:anim calcmode="lin" valueType="num">
                                      <p:cBhvr additive="base">
                                        <p:cTn id="45" dur="500"/>
                                        <p:tgtEl>
                                          <p:spTgt spid="5"/>
                                        </p:tgtEl>
                                        <p:attrNameLst>
                                          <p:attrName>ppt_y</p:attrName>
                                        </p:attrNameLst>
                                      </p:cBhvr>
                                      <p:tavLst>
                                        <p:tav tm="0">
                                          <p:val>
                                            <p:strVal val="ppt_y"/>
                                          </p:val>
                                        </p:tav>
                                        <p:tav tm="100000">
                                          <p:val>
                                            <p:strVal val="1+ppt_h/2"/>
                                          </p:val>
                                        </p:tav>
                                      </p:tavLst>
                                    </p:anim>
                                    <p:set>
                                      <p:cBhvr>
                                        <p:cTn id="4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4366</Words>
  <Application>WPS Presentation</Application>
  <PresentationFormat>Widescreen</PresentationFormat>
  <Paragraphs>88</Paragraphs>
  <Slides>16</Slides>
  <Notes>0</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16</vt:i4>
      </vt:variant>
    </vt:vector>
  </HeadingPairs>
  <TitlesOfParts>
    <vt:vector size="37" baseType="lpstr">
      <vt:lpstr>Arial</vt:lpstr>
      <vt:lpstr>SimSun</vt:lpstr>
      <vt:lpstr>Wingdings</vt:lpstr>
      <vt:lpstr>Bahnschrift</vt:lpstr>
      <vt:lpstr>Bahnschrift SemiBold Condensed</vt:lpstr>
      <vt:lpstr>Bahnschrift SemiBold</vt:lpstr>
      <vt:lpstr>Arial Black</vt:lpstr>
      <vt:lpstr>Wingdings 2</vt:lpstr>
      <vt:lpstr>Wingdings</vt:lpstr>
      <vt:lpstr>Times New Roman</vt:lpstr>
      <vt:lpstr>Trebuchet MS</vt:lpstr>
      <vt:lpstr>Microsoft YaHei</vt:lpstr>
      <vt:lpstr>Arial Unicode MS</vt:lpstr>
      <vt:lpstr>Calibri Light</vt:lpstr>
      <vt:lpstr>Calibri</vt:lpstr>
      <vt:lpstr>等线</vt:lpstr>
      <vt:lpstr>Segoe UI Black</vt:lpstr>
      <vt:lpstr>Impact</vt:lpstr>
      <vt:lpstr>Office Theme</vt:lpstr>
      <vt:lpstr>1_Office Theme</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anikethandrewson@gmail.com</dc:creator>
  <cp:lastModifiedBy>dines</cp:lastModifiedBy>
  <cp:revision>8</cp:revision>
  <dcterms:created xsi:type="dcterms:W3CDTF">2022-09-26T06:40:00Z</dcterms:created>
  <dcterms:modified xsi:type="dcterms:W3CDTF">2023-04-28T16:39:19Z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096E5260EF7343E2B9F469D7C87B11A5</vt:lpwstr>
  </property>
  <property fmtid="{D5CDD505-2E9C-101B-9397-08002B2CF9AE}" pid="3" name="KSOProductBuildVer">
    <vt:lpwstr>1033-11.2.0.11219</vt:lpwstr>
  </property>
</Properties>
</file>